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theme/theme8.xml" ContentType="application/vnd.openxmlformats-officedocument.theme+xml"/>
  <Override PartName="/ppt/slideLayouts/slideLayout49.xml" ContentType="application/vnd.openxmlformats-officedocument.presentationml.slideLayout+xml"/>
  <Override PartName="/ppt/theme/theme9.xml" ContentType="application/vnd.openxmlformats-officedocument.theme+xml"/>
  <Override PartName="/ppt/slideLayouts/slideLayout50.xml" ContentType="application/vnd.openxmlformats-officedocument.presentationml.slideLayout+xml"/>
  <Override PartName="/ppt/theme/theme10.xml" ContentType="application/vnd.openxmlformats-officedocument.theme+xml"/>
  <Override PartName="/ppt/slideLayouts/slideLayout51.xml" ContentType="application/vnd.openxmlformats-officedocument.presentationml.slideLayout+xml"/>
  <Override PartName="/ppt/theme/theme11.xml" ContentType="application/vnd.openxmlformats-officedocument.theme+xml"/>
  <Override PartName="/ppt/slideLayouts/slideLayout52.xml" ContentType="application/vnd.openxmlformats-officedocument.presentationml.slideLayout+xml"/>
  <Override PartName="/ppt/theme/theme12.xml" ContentType="application/vnd.openxmlformats-officedocument.theme+xml"/>
  <Override PartName="/ppt/slideLayouts/slideLayout53.xml" ContentType="application/vnd.openxmlformats-officedocument.presentationml.slideLayout+xml"/>
  <Override PartName="/ppt/theme/theme13.xml" ContentType="application/vnd.openxmlformats-officedocument.theme+xml"/>
  <Override PartName="/ppt/slideLayouts/slideLayout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84" r:id="rId3"/>
    <p:sldMasterId id="2147483697" r:id="rId4"/>
    <p:sldMasterId id="2147483710" r:id="rId5"/>
    <p:sldMasterId id="2147483723" r:id="rId6"/>
    <p:sldMasterId id="2147483725" r:id="rId7"/>
    <p:sldMasterId id="2147483727" r:id="rId8"/>
    <p:sldMasterId id="2147483729" r:id="rId9"/>
    <p:sldMasterId id="2147483731" r:id="rId10"/>
    <p:sldMasterId id="2147483733" r:id="rId11"/>
    <p:sldMasterId id="2147483735" r:id="rId12"/>
    <p:sldMasterId id="2147483737" r:id="rId13"/>
    <p:sldMasterId id="2147483739" r:id="rId14"/>
  </p:sldMasterIdLst>
  <p:notesMasterIdLst>
    <p:notesMasterId r:id="rId34"/>
  </p:notesMasterIdLst>
  <p:sldIdLst>
    <p:sldId id="256" r:id="rId15"/>
    <p:sldId id="312" r:id="rId16"/>
    <p:sldId id="373" r:id="rId17"/>
    <p:sldId id="512" r:id="rId18"/>
    <p:sldId id="523" r:id="rId19"/>
    <p:sldId id="366" r:id="rId20"/>
    <p:sldId id="514" r:id="rId21"/>
    <p:sldId id="524" r:id="rId22"/>
    <p:sldId id="525" r:id="rId23"/>
    <p:sldId id="526" r:id="rId24"/>
    <p:sldId id="527" r:id="rId25"/>
    <p:sldId id="528" r:id="rId26"/>
    <p:sldId id="529" r:id="rId27"/>
    <p:sldId id="530" r:id="rId28"/>
    <p:sldId id="531" r:id="rId29"/>
    <p:sldId id="532" r:id="rId30"/>
    <p:sldId id="434" r:id="rId31"/>
    <p:sldId id="511" r:id="rId32"/>
    <p:sldId id="383" r:id="rId33"/>
  </p:sldIdLst>
  <p:sldSz cx="12192000" cy="6858000"/>
  <p:notesSz cx="6858000" cy="9144000"/>
  <p:embeddedFontLst>
    <p:embeddedFont>
      <p:font typeface="Calvert MT" pitchFamily="2" charset="0"/>
      <p:regular r:id="rId35"/>
    </p:embeddedFont>
    <p:embeddedFont>
      <p:font typeface="Calibri" panose="020F0502020204030204" pitchFamily="34" charset="0"/>
      <p:regular r:id="rId36"/>
      <p:bold r:id="rId37"/>
      <p:italic r:id="rId38"/>
      <p:boldItalic r:id="rId39"/>
    </p:embeddedFont>
    <p:embeddedFont>
      <p:font typeface="Helvetica" pitchFamily="2" charset="0"/>
      <p:regular r:id="rId40"/>
      <p:bold r:id="rId41"/>
      <p:italic r:id="rId42"/>
      <p:boldItalic r:id="rId43"/>
    </p:embeddedFont>
    <p:embeddedFont>
      <p:font typeface="Calibri Light" panose="020F0302020204030204" pitchFamily="34" charset="0"/>
      <p:regular r:id="rId44"/>
      <p:italic r:id="rId45"/>
    </p:embeddedFont>
    <p:embeddedFont>
      <p:font typeface="ＭＳ Ｐゴシック" panose="020B0600070205080204" pitchFamily="34" charset="-128"/>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994A9"/>
    <a:srgbClr val="4EADC3"/>
    <a:srgbClr val="0B7C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81144" autoAdjust="0"/>
  </p:normalViewPr>
  <p:slideViewPr>
    <p:cSldViewPr snapToGrid="0">
      <p:cViewPr varScale="1">
        <p:scale>
          <a:sx n="71" d="100"/>
          <a:sy n="71" d="100"/>
        </p:scale>
        <p:origin x="51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font" Target="fonts/font5.fntdata"/><Relationship Id="rId21" Type="http://schemas.openxmlformats.org/officeDocument/2006/relationships/slide" Target="slides/slide7.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font" Target="fonts/font2.fntdata"/><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font" Target="fonts/font10.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6.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2FAC37-867E-4B0E-A9AE-DD351E4F4312}" type="datetimeFigureOut">
              <a:rPr lang="en-US" smtClean="0"/>
              <a:t>6/11/2019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AB6271-198A-475E-B1F4-5E0A69DBC608}" type="slidenum">
              <a:rPr lang="en-US" smtClean="0"/>
              <a:t>‹#›</a:t>
            </a:fld>
            <a:endParaRPr lang="en-US" dirty="0"/>
          </a:p>
        </p:txBody>
      </p:sp>
    </p:spTree>
    <p:extLst>
      <p:ext uri="{BB962C8B-B14F-4D97-AF65-F5344CB8AC3E}">
        <p14:creationId xmlns:p14="http://schemas.microsoft.com/office/powerpoint/2010/main" val="2865261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AB6271-198A-475E-B1F4-5E0A69DBC608}" type="slidenum">
              <a:rPr lang="en-US" smtClean="0"/>
              <a:t>1</a:t>
            </a:fld>
            <a:endParaRPr lang="en-US" dirty="0"/>
          </a:p>
        </p:txBody>
      </p:sp>
    </p:spTree>
    <p:extLst>
      <p:ext uri="{BB962C8B-B14F-4D97-AF65-F5344CB8AC3E}">
        <p14:creationId xmlns:p14="http://schemas.microsoft.com/office/powerpoint/2010/main" val="4123482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US" sz="1400" dirty="0"/>
              <a:t>Any questions?</a:t>
            </a:r>
          </a:p>
        </p:txBody>
      </p:sp>
      <p:sp>
        <p:nvSpPr>
          <p:cNvPr id="4" name="Slide Number Placeholder 3"/>
          <p:cNvSpPr>
            <a:spLocks noGrp="1"/>
          </p:cNvSpPr>
          <p:nvPr>
            <p:ph type="sldNum" sz="quarter" idx="10"/>
          </p:nvPr>
        </p:nvSpPr>
        <p:spPr/>
        <p:txBody>
          <a:bodyPr/>
          <a:lstStyle/>
          <a:p>
            <a:fld id="{DE7DA8BD-7FEB-4E66-AE71-161B2C410BDC}"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326450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lnSpc>
                <a:spcPct val="200000"/>
              </a:lnSpc>
              <a:defRPr/>
            </a:pPr>
            <a:r>
              <a:rPr lang="en-US" sz="1400" dirty="0"/>
              <a:t>Thanks so much for having me today. My name is Shari </a:t>
            </a:r>
            <a:r>
              <a:rPr lang="en-US" sz="1400" dirty="0" err="1"/>
              <a:t>Santoriello</a:t>
            </a:r>
            <a:r>
              <a:rPr lang="en-US" sz="1400" dirty="0"/>
              <a:t> and I am the Project Coordinator for the Long Island Addiction Resource Center. This year the Long Island Health Collaborative has identified substance use disorder and its prevention as one of their objectives.  The Long Island Addiction Resource Center</a:t>
            </a:r>
            <a:r>
              <a:rPr lang="en-US" sz="1400" baseline="0" dirty="0"/>
              <a:t> is one tool to help you so that. So today I’d like to give you an overview of what the Long Island Addiction Resource Center is and how it can support the work you do.</a:t>
            </a:r>
            <a:endParaRPr lang="en-US" sz="1400" dirty="0"/>
          </a:p>
        </p:txBody>
      </p:sp>
      <p:sp>
        <p:nvSpPr>
          <p:cNvPr id="4" name="Slide Number Placeholder 3"/>
          <p:cNvSpPr>
            <a:spLocks noGrp="1"/>
          </p:cNvSpPr>
          <p:nvPr>
            <p:ph type="sldNum" sz="quarter" idx="10"/>
          </p:nvPr>
        </p:nvSpPr>
        <p:spPr/>
        <p:txBody>
          <a:bodyPr/>
          <a:lstStyle/>
          <a:p>
            <a:fld id="{DE7DA8BD-7FEB-4E66-AE71-161B2C410BDC}"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729626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US" sz="1400" dirty="0"/>
              <a:t>So what is the Long Island Addiction Resource Center? Where did it come from and what can it do to support my organization? Once upon a time, NY State </a:t>
            </a:r>
            <a:r>
              <a:rPr lang="en-US" sz="1200" b="1" i="0" kern="1200" dirty="0">
                <a:solidFill>
                  <a:schemeClr val="tx1"/>
                </a:solidFill>
                <a:effectLst/>
                <a:latin typeface="+mn-lt"/>
                <a:ea typeface="+mn-ea"/>
                <a:cs typeface="+mn-cs"/>
              </a:rPr>
              <a:t>Office of Alcoholism and Substance Abuse Services</a:t>
            </a:r>
            <a:r>
              <a:rPr lang="en-US" sz="1200" b="0" i="0" kern="1200" dirty="0">
                <a:solidFill>
                  <a:schemeClr val="tx1"/>
                </a:solidFill>
                <a:effectLst/>
                <a:latin typeface="+mn-lt"/>
                <a:ea typeface="+mn-ea"/>
                <a:cs typeface="+mn-cs"/>
              </a:rPr>
              <a:t> (</a:t>
            </a:r>
            <a:r>
              <a:rPr lang="en-US" sz="1400" dirty="0"/>
              <a:t>OASAS for short), realized that there were many programs throughout New York State to help with substance use and other addiction-related disorders, but many didn’t know how to find that information. So, a grant was developed to help meet this challenge head on.</a:t>
            </a:r>
          </a:p>
        </p:txBody>
      </p:sp>
      <p:sp>
        <p:nvSpPr>
          <p:cNvPr id="4" name="Slide Number Placeholder 3"/>
          <p:cNvSpPr>
            <a:spLocks noGrp="1"/>
          </p:cNvSpPr>
          <p:nvPr>
            <p:ph type="sldNum" sz="quarter" idx="10"/>
          </p:nvPr>
        </p:nvSpPr>
        <p:spPr/>
        <p:txBody>
          <a:bodyPr/>
          <a:lstStyle/>
          <a:p>
            <a:fld id="{DE7DA8BD-7FEB-4E66-AE71-161B2C410BDC}"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263096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US" sz="1400" baseline="0" dirty="0"/>
              <a:t>HUGS, Inc, Human Understanding and Growth Services, a strong prevention organization in Suffolk County that provides individuals, families, schools and communities with prevention education strategies aimed at reducing high risk behaviors among our youth while building positive attitudes to improve all areas of life. AND FIST, Families In Support of Treatment, a strong family-centered organization in Nassau County, that was created to help families who have loved ones struggling or have struggled with the disease of addiction got together to apply for the grant and start building the “ARC”</a:t>
            </a:r>
          </a:p>
        </p:txBody>
      </p:sp>
      <p:sp>
        <p:nvSpPr>
          <p:cNvPr id="4" name="Slide Number Placeholder 3"/>
          <p:cNvSpPr>
            <a:spLocks noGrp="1"/>
          </p:cNvSpPr>
          <p:nvPr>
            <p:ph type="sldNum" sz="quarter" idx="10"/>
          </p:nvPr>
        </p:nvSpPr>
        <p:spPr/>
        <p:txBody>
          <a:bodyPr/>
          <a:lstStyle/>
          <a:p>
            <a:fld id="{DE7DA8BD-7FEB-4E66-AE71-161B2C410BDC}"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676533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lnSpc>
                <a:spcPct val="200000"/>
              </a:lnSpc>
              <a:defRPr/>
            </a:pPr>
            <a:r>
              <a:rPr lang="en-US" sz="1400" dirty="0"/>
              <a:t>They were awarded the grant and that’s how the Long Island Addiction Resource Center was born! Affectionately know as the </a:t>
            </a:r>
            <a:r>
              <a:rPr lang="en-US" sz="1400" baseline="0" dirty="0"/>
              <a:t>LI-ARC for short! </a:t>
            </a:r>
          </a:p>
          <a:p>
            <a:pPr defTabSz="931774">
              <a:lnSpc>
                <a:spcPct val="200000"/>
              </a:lnSpc>
              <a:defRPr/>
            </a:pPr>
            <a:endParaRPr lang="en-US" sz="1400" baseline="0" dirty="0"/>
          </a:p>
          <a:p>
            <a:pPr defTabSz="931774">
              <a:lnSpc>
                <a:spcPct val="200000"/>
              </a:lnSpc>
              <a:defRPr/>
            </a:pPr>
            <a:r>
              <a:rPr lang="en-US" sz="1400" baseline="0" dirty="0"/>
              <a:t>LI-ARC is an OASAS-funded community awareness initiative to support all the service agencies across Nassau &amp; Suffolk counties. </a:t>
            </a:r>
          </a:p>
          <a:p>
            <a:pPr defTabSz="931774">
              <a:lnSpc>
                <a:spcPct val="200000"/>
              </a:lnSpc>
              <a:defRPr/>
            </a:pPr>
            <a:endParaRPr lang="en-US" sz="1400" baseline="0" dirty="0"/>
          </a:p>
          <a:p>
            <a:pPr defTabSz="931774">
              <a:lnSpc>
                <a:spcPct val="200000"/>
              </a:lnSpc>
              <a:defRPr/>
            </a:pPr>
            <a:r>
              <a:rPr lang="en-US" sz="1400" baseline="0" dirty="0"/>
              <a:t>This bi-county collaborative effort is aimed at all populations – community members, addiction disorder field professionals, substance use disorder field professionals and those who are suffering from or know someone who is or was suffering from the disease of addiction.</a:t>
            </a:r>
            <a:endParaRPr lang="en-US" sz="1400" dirty="0"/>
          </a:p>
        </p:txBody>
      </p:sp>
      <p:sp>
        <p:nvSpPr>
          <p:cNvPr id="4" name="Slide Number Placeholder 3"/>
          <p:cNvSpPr>
            <a:spLocks noGrp="1"/>
          </p:cNvSpPr>
          <p:nvPr>
            <p:ph type="sldNum" sz="quarter" idx="10"/>
          </p:nvPr>
        </p:nvSpPr>
        <p:spPr/>
        <p:txBody>
          <a:bodyPr/>
          <a:lstStyle/>
          <a:p>
            <a:fld id="{DE7DA8BD-7FEB-4E66-AE71-161B2C410BDC}"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325988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US" sz="1400" dirty="0"/>
              <a:t>What is an “ARC” really?</a:t>
            </a:r>
          </a:p>
          <a:p>
            <a:pPr>
              <a:lnSpc>
                <a:spcPct val="200000"/>
              </a:lnSpc>
            </a:pPr>
            <a:endParaRPr lang="en-US" sz="1400" dirty="0"/>
          </a:p>
          <a:p>
            <a:pPr>
              <a:lnSpc>
                <a:spcPct val="200000"/>
              </a:lnSpc>
            </a:pPr>
            <a:r>
              <a:rPr lang="en-US" sz="1400" dirty="0"/>
              <a:t>The LI-ARC has three main functions. The first is to provide a searchable database – virtually –a </a:t>
            </a:r>
            <a:r>
              <a:rPr lang="en-US" sz="1400" baseline="0" dirty="0"/>
              <a:t>google on steroids, to list any and all services that relate to substance use disorder – beginning with prevention, treatment and through to long-term recovery, and other supportive services. The website will also host a Speaker’s Bureau that lists vetted speakers, often who are free of charge to our community at large, and a calendar of events. It’s like an umbrella and a safety net ……</a:t>
            </a:r>
          </a:p>
          <a:p>
            <a:pPr>
              <a:lnSpc>
                <a:spcPct val="200000"/>
              </a:lnSpc>
            </a:pPr>
            <a:endParaRPr lang="en-US" sz="1400" baseline="0" dirty="0"/>
          </a:p>
          <a:p>
            <a:pPr>
              <a:lnSpc>
                <a:spcPct val="200000"/>
              </a:lnSpc>
            </a:pPr>
            <a:r>
              <a:rPr lang="en-US" sz="1400" baseline="0" dirty="0"/>
              <a:t>The website is currently being built and we are very excited to share it with you!</a:t>
            </a:r>
          </a:p>
          <a:p>
            <a:pPr>
              <a:lnSpc>
                <a:spcPct val="200000"/>
              </a:lnSpc>
            </a:pPr>
            <a:endParaRPr lang="en-US" sz="1400" baseline="0" dirty="0"/>
          </a:p>
        </p:txBody>
      </p:sp>
      <p:sp>
        <p:nvSpPr>
          <p:cNvPr id="4" name="Slide Number Placeholder 3"/>
          <p:cNvSpPr>
            <a:spLocks noGrp="1"/>
          </p:cNvSpPr>
          <p:nvPr>
            <p:ph type="sldNum" sz="quarter" idx="10"/>
          </p:nvPr>
        </p:nvSpPr>
        <p:spPr/>
        <p:txBody>
          <a:bodyPr/>
          <a:lstStyle/>
          <a:p>
            <a:fld id="{DE7DA8BD-7FEB-4E66-AE71-161B2C410BDC}"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049616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US" sz="1400" baseline="0" dirty="0"/>
              <a:t>The second function is to get this information in the hands of the people who need it, no matter who you are.</a:t>
            </a:r>
          </a:p>
        </p:txBody>
      </p:sp>
      <p:sp>
        <p:nvSpPr>
          <p:cNvPr id="4" name="Slide Number Placeholder 3"/>
          <p:cNvSpPr>
            <a:spLocks noGrp="1"/>
          </p:cNvSpPr>
          <p:nvPr>
            <p:ph type="sldNum" sz="quarter" idx="10"/>
          </p:nvPr>
        </p:nvSpPr>
        <p:spPr/>
        <p:txBody>
          <a:bodyPr/>
          <a:lstStyle/>
          <a:p>
            <a:fld id="{DE7DA8BD-7FEB-4E66-AE71-161B2C410BDC}"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374953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200000"/>
              </a:lnSpc>
              <a:spcBef>
                <a:spcPts val="0"/>
              </a:spcBef>
              <a:spcAft>
                <a:spcPts val="0"/>
              </a:spcAft>
              <a:buClrTx/>
              <a:buSzTx/>
              <a:buFontTx/>
              <a:buNone/>
              <a:tabLst/>
              <a:defRPr/>
            </a:pPr>
            <a:r>
              <a:rPr lang="en-US" sz="1400" dirty="0"/>
              <a:t>In order to get the word out, the LI-ARC wants to partner with as many organizations as possible to support the already incredible work you are doing. Whether it is social media, tabling at your event, or helping to provide some financial assistance in the form of a mini-grant</a:t>
            </a:r>
            <a:r>
              <a:rPr lang="en-US" sz="1400" baseline="0" dirty="0"/>
              <a:t>. The mini-grant program runs all year long and applications are taken on a rolling basis. Grants will be continually awarded until funding runs out. These mini-grants are designed to fund projects over and above what is included in your work plan if you are already OASAS-funded – no double dipping. If you are not OASAS-funded, it is designed to help you get going. So whether it is an evidence-based program or environmental strategies, like sticker shock or pizza box stickering, printing &amp; distribution of informational card, supporting a community forum or raising awareness with media messaging, we’re here for you . Applications are in your folders.</a:t>
            </a:r>
          </a:p>
          <a:p>
            <a:pPr defTabSz="931774">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DE7DA8BD-7FEB-4E66-AE71-161B2C410BDC}"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08165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US" sz="1400" baseline="0" dirty="0"/>
              <a:t>The third thing we are tasked to do is to measure. With the help of epiphany community services, we are currently surveying to see how people find information on substance use and addiction disorders to help inform our website as we are building it. Feel free to take the survey and share the survey with your colleagues. There is a page in your folders.</a:t>
            </a:r>
            <a:endParaRPr lang="en-US" sz="1400" dirty="0"/>
          </a:p>
        </p:txBody>
      </p:sp>
      <p:sp>
        <p:nvSpPr>
          <p:cNvPr id="4" name="Slide Number Placeholder 3"/>
          <p:cNvSpPr>
            <a:spLocks noGrp="1"/>
          </p:cNvSpPr>
          <p:nvPr>
            <p:ph type="sldNum" sz="quarter" idx="10"/>
          </p:nvPr>
        </p:nvSpPr>
        <p:spPr/>
        <p:txBody>
          <a:bodyPr/>
          <a:lstStyle/>
          <a:p>
            <a:fld id="{DE7DA8BD-7FEB-4E66-AE71-161B2C410BDC}"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642094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3365CF-19CA-46A3-9A80-0F6A457790B9}" type="datetimeFigureOut">
              <a:rPr lang="en-US" smtClean="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1883530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3365CF-19CA-46A3-9A80-0F6A457790B9}" type="datetimeFigureOut">
              <a:rPr lang="en-US" smtClean="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851813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3365CF-19CA-46A3-9A80-0F6A457790B9}" type="datetimeFigureOut">
              <a:rPr lang="en-US" smtClean="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424689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C Title Slide">
    <p:spTree>
      <p:nvGrpSpPr>
        <p:cNvPr id="1" name=""/>
        <p:cNvGrpSpPr/>
        <p:nvPr/>
      </p:nvGrpSpPr>
      <p:grpSpPr>
        <a:xfrm>
          <a:off x="0" y="0"/>
          <a:ext cx="0" cy="0"/>
          <a:chOff x="0" y="0"/>
          <a:chExt cx="0" cy="0"/>
        </a:xfrm>
      </p:grpSpPr>
      <p:sp>
        <p:nvSpPr>
          <p:cNvPr id="4" name="Text Placeholder 7"/>
          <p:cNvSpPr>
            <a:spLocks noGrp="1"/>
          </p:cNvSpPr>
          <p:nvPr>
            <p:ph type="body" sz="quarter" idx="15"/>
          </p:nvPr>
        </p:nvSpPr>
        <p:spPr>
          <a:xfrm>
            <a:off x="609600" y="1546841"/>
            <a:ext cx="10972800" cy="4045388"/>
          </a:xfrm>
          <a:prstGeom prst="rect">
            <a:avLst/>
          </a:prstGeom>
        </p:spPr>
        <p:txBody>
          <a:bodyPr tIns="0" rIns="0" bIns="0" anchor="ctr"/>
          <a:lstStyle>
            <a:lvl1pPr algn="ctr">
              <a:buFontTx/>
              <a:buNone/>
              <a:defRPr sz="4400">
                <a:solidFill>
                  <a:schemeClr val="tx1"/>
                </a:solidFill>
              </a:defRPr>
            </a:lvl1pPr>
            <a:lvl2pPr marL="228591" indent="-228591" algn="ctr">
              <a:buClr>
                <a:srgbClr val="C03137"/>
              </a:buClr>
              <a:buFontTx/>
              <a:buNone/>
              <a:defRPr sz="2400"/>
            </a:lvl2pPr>
            <a:lvl3pPr marL="458770" indent="-230179" algn="ctr">
              <a:buFontTx/>
              <a:buNone/>
              <a:defRPr/>
            </a:lvl3pPr>
            <a:lvl4pPr marL="458770" indent="-230179" algn="ctr">
              <a:buFontTx/>
              <a:buNone/>
              <a:defRPr/>
            </a:lvl4pPr>
            <a:lvl5pPr marL="458770" indent="-230179" algn="ctr">
              <a:buFontTx/>
              <a:buNone/>
              <a:defRPr/>
            </a:lvl5pPr>
          </a:lstStyle>
          <a:p>
            <a:pPr lvl="0"/>
            <a:r>
              <a:rPr lang="en-US" dirty="0" smtClean="0"/>
              <a:t>Click to edit Master text styles</a:t>
            </a:r>
          </a:p>
          <a:p>
            <a:pPr lvl="1"/>
            <a:r>
              <a:rPr lang="en-US" dirty="0" smtClean="0"/>
              <a:t>Second level</a:t>
            </a:r>
          </a:p>
        </p:txBody>
      </p:sp>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3359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CC Centered Text">
    <p:spTree>
      <p:nvGrpSpPr>
        <p:cNvPr id="1" name=""/>
        <p:cNvGrpSpPr/>
        <p:nvPr/>
      </p:nvGrpSpPr>
      <p:grpSpPr>
        <a:xfrm>
          <a:off x="0" y="0"/>
          <a:ext cx="0" cy="0"/>
          <a:chOff x="0" y="0"/>
          <a:chExt cx="0" cy="0"/>
        </a:xfrm>
      </p:grpSpPr>
      <p:sp>
        <p:nvSpPr>
          <p:cNvPr id="5" name="Text Placeholder 7"/>
          <p:cNvSpPr>
            <a:spLocks noGrp="1"/>
          </p:cNvSpPr>
          <p:nvPr>
            <p:ph type="body" sz="quarter" idx="15"/>
          </p:nvPr>
        </p:nvSpPr>
        <p:spPr>
          <a:xfrm>
            <a:off x="609600" y="1581866"/>
            <a:ext cx="10972800" cy="3653886"/>
          </a:xfrm>
          <a:prstGeom prst="rect">
            <a:avLst/>
          </a:prstGeom>
        </p:spPr>
        <p:txBody>
          <a:bodyPr tIns="0" rIns="0" bIns="0" anchor="ctr"/>
          <a:lstStyle>
            <a:lvl1pPr algn="ctr">
              <a:buFontTx/>
              <a:buNone/>
              <a:defRPr sz="3600">
                <a:solidFill>
                  <a:schemeClr val="tx1"/>
                </a:solidFill>
              </a:defRPr>
            </a:lvl1pPr>
            <a:lvl2pPr marL="228591" indent="-228591" algn="ctr">
              <a:buClr>
                <a:srgbClr val="C03137"/>
              </a:buClr>
              <a:buFontTx/>
              <a:buNone/>
              <a:defRPr sz="2400"/>
            </a:lvl2pPr>
            <a:lvl3pPr marL="458770" indent="-230179" algn="ctr">
              <a:buFontTx/>
              <a:buNone/>
              <a:defRPr/>
            </a:lvl3pPr>
            <a:lvl4pPr marL="458770" indent="-230179" algn="ctr">
              <a:buFontTx/>
              <a:buNone/>
              <a:defRPr/>
            </a:lvl4pPr>
            <a:lvl5pPr marL="458770" indent="-230179" algn="ctr">
              <a:buFontTx/>
              <a:buNone/>
              <a:defRPr/>
            </a:lvl5pPr>
          </a:lstStyle>
          <a:p>
            <a:pPr lvl="0"/>
            <a:r>
              <a:rPr lang="en-US" dirty="0" smtClean="0"/>
              <a:t>Click to edit Master text styles</a:t>
            </a:r>
          </a:p>
          <a:p>
            <a:pPr lvl="1"/>
            <a:r>
              <a:rPr lang="en-US" dirty="0" smtClean="0"/>
              <a:t>Second level</a:t>
            </a:r>
          </a:p>
        </p:txBody>
      </p:sp>
      <p:sp>
        <p:nvSpPr>
          <p:cNvPr id="6"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63172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CC Left Bulleted Text">
    <p:spTree>
      <p:nvGrpSpPr>
        <p:cNvPr id="1" name=""/>
        <p:cNvGrpSpPr/>
        <p:nvPr/>
      </p:nvGrpSpPr>
      <p:grpSpPr>
        <a:xfrm>
          <a:off x="0" y="0"/>
          <a:ext cx="0" cy="0"/>
          <a:chOff x="0" y="0"/>
          <a:chExt cx="0" cy="0"/>
        </a:xfrm>
      </p:grpSpPr>
      <p:sp>
        <p:nvSpPr>
          <p:cNvPr id="4" name="Text Placeholder 7"/>
          <p:cNvSpPr>
            <a:spLocks noGrp="1"/>
          </p:cNvSpPr>
          <p:nvPr>
            <p:ph type="body" sz="quarter" idx="15"/>
          </p:nvPr>
        </p:nvSpPr>
        <p:spPr>
          <a:xfrm>
            <a:off x="609600" y="1365314"/>
            <a:ext cx="10972800" cy="4701034"/>
          </a:xfrm>
          <a:prstGeom prst="rect">
            <a:avLst/>
          </a:prstGeom>
        </p:spPr>
        <p:txBody>
          <a:bodyPr lIns="0" tIns="0" rIns="0" bIns="0"/>
          <a:lstStyle>
            <a:lvl1pPr marL="365745" indent="-365745">
              <a:buClr>
                <a:srgbClr val="B60225"/>
              </a:buClr>
              <a:buFont typeface="Arial"/>
              <a:buChar char="•"/>
              <a:defRPr sz="3200" baseline="0">
                <a:solidFill>
                  <a:schemeClr val="tx1"/>
                </a:solidFill>
              </a:defRPr>
            </a:lvl1pPr>
            <a:lvl2pPr marL="731491" indent="-365745">
              <a:buClr>
                <a:srgbClr val="B60225"/>
              </a:buClr>
              <a:buFont typeface="Courier New"/>
              <a:buChar char="o"/>
              <a:defRPr sz="2400" baseline="0">
                <a:solidFill>
                  <a:schemeClr val="tx1"/>
                </a:solidFill>
              </a:defRPr>
            </a:lvl2pPr>
            <a:lvl3pPr marL="731491" indent="-365745">
              <a:buClr>
                <a:srgbClr val="B60225"/>
              </a:buClr>
              <a:buFont typeface="Courier New"/>
              <a:buChar char="o"/>
              <a:defRPr sz="2400" baseline="0">
                <a:solidFill>
                  <a:schemeClr val="tx1"/>
                </a:solidFill>
              </a:defRPr>
            </a:lvl3pPr>
            <a:lvl4pPr marL="731491" indent="-365745">
              <a:buClr>
                <a:srgbClr val="B60225"/>
              </a:buClr>
              <a:buFont typeface="Courier New"/>
              <a:buChar char="o"/>
              <a:defRPr sz="2400" baseline="0">
                <a:solidFill>
                  <a:schemeClr val="tx1"/>
                </a:solidFill>
              </a:defRPr>
            </a:lvl4pPr>
            <a:lvl5pPr marL="731491" indent="-365745">
              <a:buClr>
                <a:srgbClr val="B60225"/>
              </a:buClr>
              <a:buFont typeface="Courier New"/>
              <a:buChar char="o"/>
              <a:defRPr sz="2400" baseline="0">
                <a:solidFill>
                  <a:schemeClr val="tx1"/>
                </a:solidFill>
              </a:defRPr>
            </a:lvl5pPr>
          </a:lstStyle>
          <a:p>
            <a:pPr lvl="0"/>
            <a:r>
              <a:rPr lang="en-US" dirty="0" smtClean="0"/>
              <a:t>Click to edit Master text styles</a:t>
            </a:r>
          </a:p>
          <a:p>
            <a:pPr lvl="1"/>
            <a:r>
              <a:rPr lang="en-US" dirty="0" smtClean="0"/>
              <a:t>Second level</a:t>
            </a:r>
          </a:p>
        </p:txBody>
      </p:sp>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1617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CC Header followed by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12" name="Text Placeholder 5"/>
          <p:cNvSpPr>
            <a:spLocks noGrp="1"/>
          </p:cNvSpPr>
          <p:nvPr>
            <p:ph type="body" sz="quarter" idx="11"/>
          </p:nvPr>
        </p:nvSpPr>
        <p:spPr>
          <a:xfrm>
            <a:off x="641356" y="1325650"/>
            <a:ext cx="10941049" cy="4645336"/>
          </a:xfrm>
        </p:spPr>
        <p:txBody>
          <a:bodyPr lIns="0"/>
          <a:lstStyle>
            <a:lvl1pPr marL="0" indent="0">
              <a:buFontTx/>
              <a:buNone/>
              <a:defRPr/>
            </a:lvl1pPr>
            <a:lvl2pPr marL="365110" indent="-365110">
              <a:buFont typeface="Arial"/>
              <a:buChar char="•"/>
              <a:defRPr/>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187062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CC Bulleted Text-3 Photos">
    <p:spTree>
      <p:nvGrpSpPr>
        <p:cNvPr id="1" name=""/>
        <p:cNvGrpSpPr/>
        <p:nvPr/>
      </p:nvGrpSpPr>
      <p:grpSpPr>
        <a:xfrm>
          <a:off x="0" y="0"/>
          <a:ext cx="0" cy="0"/>
          <a:chOff x="0" y="0"/>
          <a:chExt cx="0" cy="0"/>
        </a:xfrm>
      </p:grpSpPr>
      <p:sp>
        <p:nvSpPr>
          <p:cNvPr id="7" name="Content Placeholder 2"/>
          <p:cNvSpPr>
            <a:spLocks noGrp="1"/>
          </p:cNvSpPr>
          <p:nvPr>
            <p:ph idx="12"/>
          </p:nvPr>
        </p:nvSpPr>
        <p:spPr>
          <a:xfrm>
            <a:off x="611719" y="1322364"/>
            <a:ext cx="5941483"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
        <p:nvSpPr>
          <p:cNvPr id="9" name="Picture Placeholder 2"/>
          <p:cNvSpPr>
            <a:spLocks noGrp="1"/>
          </p:cNvSpPr>
          <p:nvPr>
            <p:ph type="pic" idx="21"/>
          </p:nvPr>
        </p:nvSpPr>
        <p:spPr>
          <a:xfrm>
            <a:off x="7010527" y="4719421"/>
            <a:ext cx="5181476" cy="1640603"/>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16" name="Picture Placeholder 2"/>
          <p:cNvSpPr>
            <a:spLocks noGrp="1"/>
          </p:cNvSpPr>
          <p:nvPr>
            <p:ph type="pic" idx="22"/>
          </p:nvPr>
        </p:nvSpPr>
        <p:spPr>
          <a:xfrm>
            <a:off x="7010527" y="2916708"/>
            <a:ext cx="5181476" cy="1654391"/>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17" name="Picture Placeholder 2"/>
          <p:cNvSpPr>
            <a:spLocks noGrp="1"/>
          </p:cNvSpPr>
          <p:nvPr>
            <p:ph type="pic" idx="23"/>
          </p:nvPr>
        </p:nvSpPr>
        <p:spPr>
          <a:xfrm>
            <a:off x="7010527" y="1113995"/>
            <a:ext cx="5181476" cy="1654391"/>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8"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6338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CC Bulleted Text-1 Picture">
    <p:spTree>
      <p:nvGrpSpPr>
        <p:cNvPr id="1" name=""/>
        <p:cNvGrpSpPr/>
        <p:nvPr/>
      </p:nvGrpSpPr>
      <p:grpSpPr>
        <a:xfrm>
          <a:off x="0" y="0"/>
          <a:ext cx="0" cy="0"/>
          <a:chOff x="0" y="0"/>
          <a:chExt cx="0" cy="0"/>
        </a:xfrm>
      </p:grpSpPr>
      <p:sp>
        <p:nvSpPr>
          <p:cNvPr id="6"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
        <p:nvSpPr>
          <p:cNvPr id="10" name="Picture Placeholder 2"/>
          <p:cNvSpPr>
            <a:spLocks noGrp="1"/>
          </p:cNvSpPr>
          <p:nvPr>
            <p:ph type="pic" idx="1"/>
          </p:nvPr>
        </p:nvSpPr>
        <p:spPr>
          <a:xfrm>
            <a:off x="7010400" y="1111319"/>
            <a:ext cx="5181600" cy="5271436"/>
          </a:xfr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7" name="Content Placeholder 2"/>
          <p:cNvSpPr>
            <a:spLocks noGrp="1"/>
          </p:cNvSpPr>
          <p:nvPr>
            <p:ph idx="12"/>
          </p:nvPr>
        </p:nvSpPr>
        <p:spPr>
          <a:xfrm>
            <a:off x="611719" y="1322364"/>
            <a:ext cx="5941483"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84836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CC Bulleted Text-2 Charts">
    <p:spTree>
      <p:nvGrpSpPr>
        <p:cNvPr id="1" name=""/>
        <p:cNvGrpSpPr/>
        <p:nvPr/>
      </p:nvGrpSpPr>
      <p:grpSpPr>
        <a:xfrm>
          <a:off x="0" y="0"/>
          <a:ext cx="0" cy="0"/>
          <a:chOff x="0" y="0"/>
          <a:chExt cx="0" cy="0"/>
        </a:xfrm>
      </p:grpSpPr>
      <p:sp>
        <p:nvSpPr>
          <p:cNvPr id="8"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
        <p:nvSpPr>
          <p:cNvPr id="9" name="Chart Placeholder 5"/>
          <p:cNvSpPr>
            <a:spLocks noGrp="1"/>
          </p:cNvSpPr>
          <p:nvPr>
            <p:ph type="chart" sz="quarter" idx="10"/>
          </p:nvPr>
        </p:nvSpPr>
        <p:spPr>
          <a:xfrm>
            <a:off x="6637870" y="1111324"/>
            <a:ext cx="5554133" cy="2560393"/>
          </a:xfrm>
        </p:spPr>
        <p:txBody>
          <a:bodyPr/>
          <a:lstStyle>
            <a:lvl1pPr marL="0" indent="0">
              <a:buFontTx/>
              <a:buNone/>
              <a:defRPr/>
            </a:lvl1pPr>
          </a:lstStyle>
          <a:p>
            <a:endParaRPr lang="en-US" dirty="0"/>
          </a:p>
        </p:txBody>
      </p:sp>
      <p:sp>
        <p:nvSpPr>
          <p:cNvPr id="11" name="Chart Placeholder 7"/>
          <p:cNvSpPr>
            <a:spLocks noGrp="1"/>
          </p:cNvSpPr>
          <p:nvPr>
            <p:ph type="chart" sz="quarter" idx="11"/>
          </p:nvPr>
        </p:nvSpPr>
        <p:spPr>
          <a:xfrm>
            <a:off x="6637870" y="3826396"/>
            <a:ext cx="5554133" cy="2556364"/>
          </a:xfrm>
        </p:spPr>
        <p:txBody>
          <a:bodyPr/>
          <a:lstStyle>
            <a:lvl1pPr marL="0" indent="0">
              <a:buFontTx/>
              <a:buNone/>
              <a:defRPr/>
            </a:lvl1pPr>
          </a:lstStyle>
          <a:p>
            <a:endParaRPr lang="en-US" dirty="0"/>
          </a:p>
        </p:txBody>
      </p:sp>
      <p:sp>
        <p:nvSpPr>
          <p:cNvPr id="7" name="Content Placeholder 2"/>
          <p:cNvSpPr>
            <a:spLocks noGrp="1"/>
          </p:cNvSpPr>
          <p:nvPr>
            <p:ph idx="12"/>
          </p:nvPr>
        </p:nvSpPr>
        <p:spPr>
          <a:xfrm>
            <a:off x="611722" y="1322364"/>
            <a:ext cx="5746097"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78754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CC Bulleted Text-2 Tables">
    <p:spTree>
      <p:nvGrpSpPr>
        <p:cNvPr id="1" name=""/>
        <p:cNvGrpSpPr/>
        <p:nvPr/>
      </p:nvGrpSpPr>
      <p:grpSpPr>
        <a:xfrm>
          <a:off x="0" y="0"/>
          <a:ext cx="0" cy="0"/>
          <a:chOff x="0" y="0"/>
          <a:chExt cx="0" cy="0"/>
        </a:xfrm>
      </p:grpSpPr>
      <p:sp>
        <p:nvSpPr>
          <p:cNvPr id="2" name="Title 1"/>
          <p:cNvSpPr>
            <a:spLocks noGrp="1"/>
          </p:cNvSpPr>
          <p:nvPr>
            <p:ph type="title"/>
          </p:nvPr>
        </p:nvSpPr>
        <p:spPr>
          <a:xfrm>
            <a:off x="4334933" y="274638"/>
            <a:ext cx="7247467" cy="741362"/>
          </a:xfrm>
          <a:prstGeom prst="rect">
            <a:avLst/>
          </a:prstGeom>
        </p:spPr>
        <p:txBody>
          <a:bodyPr vert="horz" anchor="ctr"/>
          <a:lstStyle>
            <a:lvl1pPr>
              <a:defRPr sz="1800" cap="all" baseline="0">
                <a:solidFill>
                  <a:srgbClr val="B60225"/>
                </a:solidFill>
              </a:defRPr>
            </a:lvl1pPr>
          </a:lstStyle>
          <a:p>
            <a:r>
              <a:rPr lang="en-US" dirty="0" smtClean="0"/>
              <a:t>Click to edit Master title style</a:t>
            </a:r>
            <a:endParaRPr lang="en-US" dirty="0"/>
          </a:p>
        </p:txBody>
      </p:sp>
      <p:sp>
        <p:nvSpPr>
          <p:cNvPr id="7"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11" name="Table Placeholder 5"/>
          <p:cNvSpPr>
            <a:spLocks noGrp="1"/>
          </p:cNvSpPr>
          <p:nvPr>
            <p:ph type="tbl" sz="quarter" idx="11"/>
          </p:nvPr>
        </p:nvSpPr>
        <p:spPr>
          <a:xfrm>
            <a:off x="6588514" y="1116775"/>
            <a:ext cx="5603489" cy="2554943"/>
          </a:xfrm>
        </p:spPr>
        <p:txBody>
          <a:bodyPr/>
          <a:lstStyle>
            <a:lvl1pPr marL="0" indent="0">
              <a:buFontTx/>
              <a:buNone/>
              <a:defRPr/>
            </a:lvl1pPr>
          </a:lstStyle>
          <a:p>
            <a:endParaRPr lang="en-US" dirty="0"/>
          </a:p>
        </p:txBody>
      </p:sp>
      <p:sp>
        <p:nvSpPr>
          <p:cNvPr id="13" name="Table Placeholder 7"/>
          <p:cNvSpPr>
            <a:spLocks noGrp="1"/>
          </p:cNvSpPr>
          <p:nvPr>
            <p:ph type="tbl" sz="quarter" idx="12"/>
          </p:nvPr>
        </p:nvSpPr>
        <p:spPr>
          <a:xfrm>
            <a:off x="6588514" y="3801972"/>
            <a:ext cx="5603489" cy="2572640"/>
          </a:xfrm>
        </p:spPr>
        <p:txBody>
          <a:bodyPr/>
          <a:lstStyle>
            <a:lvl1pPr marL="0" indent="0">
              <a:buFontTx/>
              <a:buNone/>
              <a:defRPr/>
            </a:lvl1pPr>
          </a:lstStyle>
          <a:p>
            <a:endParaRPr lang="en-US" dirty="0"/>
          </a:p>
        </p:txBody>
      </p:sp>
      <p:sp>
        <p:nvSpPr>
          <p:cNvPr id="8" name="Content Placeholder 2"/>
          <p:cNvSpPr>
            <a:spLocks noGrp="1"/>
          </p:cNvSpPr>
          <p:nvPr>
            <p:ph idx="15"/>
          </p:nvPr>
        </p:nvSpPr>
        <p:spPr>
          <a:xfrm>
            <a:off x="611720" y="1322364"/>
            <a:ext cx="5597549"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740078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3365CF-19CA-46A3-9A80-0F6A457790B9}" type="datetimeFigureOut">
              <a:rPr lang="en-US" smtClean="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2319843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CC Bulleted Text-2 SmartArt Graphics">
    <p:spTree>
      <p:nvGrpSpPr>
        <p:cNvPr id="1" name=""/>
        <p:cNvGrpSpPr/>
        <p:nvPr/>
      </p:nvGrpSpPr>
      <p:grpSpPr>
        <a:xfrm>
          <a:off x="0" y="0"/>
          <a:ext cx="0" cy="0"/>
          <a:chOff x="0" y="0"/>
          <a:chExt cx="0" cy="0"/>
        </a:xfrm>
      </p:grpSpPr>
      <p:sp>
        <p:nvSpPr>
          <p:cNvPr id="2" name="Title 1"/>
          <p:cNvSpPr>
            <a:spLocks noGrp="1"/>
          </p:cNvSpPr>
          <p:nvPr>
            <p:ph type="title"/>
          </p:nvPr>
        </p:nvSpPr>
        <p:spPr>
          <a:xfrm>
            <a:off x="4741333" y="288518"/>
            <a:ext cx="6827520" cy="723900"/>
          </a:xfrm>
        </p:spPr>
        <p:txBody>
          <a:bodyPr/>
          <a:lstStyle/>
          <a:p>
            <a:r>
              <a:rPr lang="en-US" dirty="0" smtClean="0"/>
              <a:t>Click to edit Master title style</a:t>
            </a:r>
            <a:endParaRPr lang="en-US" dirty="0"/>
          </a:p>
        </p:txBody>
      </p:sp>
      <p:sp>
        <p:nvSpPr>
          <p:cNvPr id="6" name="SmartArt Placeholder 5"/>
          <p:cNvSpPr>
            <a:spLocks noGrp="1"/>
          </p:cNvSpPr>
          <p:nvPr>
            <p:ph type="dgm" sz="quarter" idx="11"/>
          </p:nvPr>
        </p:nvSpPr>
        <p:spPr>
          <a:xfrm>
            <a:off x="6490828" y="1107212"/>
            <a:ext cx="5701177" cy="2572642"/>
          </a:xfrm>
        </p:spPr>
        <p:txBody>
          <a:bodyPr/>
          <a:lstStyle>
            <a:lvl1pPr marL="0" indent="0">
              <a:buFontTx/>
              <a:buNone/>
              <a:defRPr/>
            </a:lvl1pPr>
          </a:lstStyle>
          <a:p>
            <a:endParaRPr lang="en-US" dirty="0"/>
          </a:p>
        </p:txBody>
      </p:sp>
      <p:sp>
        <p:nvSpPr>
          <p:cNvPr id="8" name="SmartArt Placeholder 7"/>
          <p:cNvSpPr>
            <a:spLocks noGrp="1"/>
          </p:cNvSpPr>
          <p:nvPr>
            <p:ph type="dgm" sz="quarter" idx="12"/>
          </p:nvPr>
        </p:nvSpPr>
        <p:spPr>
          <a:xfrm>
            <a:off x="6485470" y="3818259"/>
            <a:ext cx="5706533" cy="2572641"/>
          </a:xfrm>
        </p:spPr>
        <p:txBody>
          <a:bodyPr/>
          <a:lstStyle>
            <a:lvl1pPr marL="0" indent="0">
              <a:buFontTx/>
              <a:buNone/>
              <a:defRPr/>
            </a:lvl1pPr>
          </a:lstStyle>
          <a:p>
            <a:endParaRPr lang="en-US" dirty="0"/>
          </a:p>
        </p:txBody>
      </p:sp>
      <p:sp>
        <p:nvSpPr>
          <p:cNvPr id="7"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9" name="Content Placeholder 2"/>
          <p:cNvSpPr>
            <a:spLocks noGrp="1"/>
          </p:cNvSpPr>
          <p:nvPr>
            <p:ph idx="15"/>
          </p:nvPr>
        </p:nvSpPr>
        <p:spPr>
          <a:xfrm>
            <a:off x="611721" y="1322364"/>
            <a:ext cx="5523276"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843722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CC 1 Picture">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
        <p:nvSpPr>
          <p:cNvPr id="9" name="Picture Placeholder 2"/>
          <p:cNvSpPr>
            <a:spLocks noGrp="1"/>
          </p:cNvSpPr>
          <p:nvPr>
            <p:ph type="pic" idx="1"/>
          </p:nvPr>
        </p:nvSpPr>
        <p:spPr>
          <a:xfrm>
            <a:off x="0" y="1099072"/>
            <a:ext cx="12192000" cy="5283683"/>
          </a:xfrm>
          <a:solidFill>
            <a:schemeClr val="bg1">
              <a:lumMod val="85000"/>
            </a:schemeClr>
          </a:solidFill>
        </p:spPr>
        <p:txBody>
          <a:bodyPr rtlCol="0">
            <a:normAutofit/>
          </a:bodyPr>
          <a:lstStyle>
            <a:lvl1pPr marL="0" indent="0">
              <a:buNone/>
              <a:defRPr sz="3200" baseline="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11053706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2"/>
            <a:ext cx="103632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4626869"/>
            <a:ext cx="10363200" cy="1500187"/>
          </a:xfrm>
        </p:spPr>
        <p:txBody>
          <a:bodyPr anchor="t">
            <a:normAutofit/>
          </a:bodyPr>
          <a:lstStyle>
            <a:lvl1pPr marL="0" indent="0">
              <a:buNone/>
              <a:defRPr sz="2400">
                <a:solidFill>
                  <a:schemeClr val="tx2"/>
                </a:solidFill>
              </a:defRPr>
            </a:lvl1pPr>
            <a:lvl2pPr marL="457182" indent="0">
              <a:buNone/>
              <a:defRPr sz="1800">
                <a:solidFill>
                  <a:schemeClr val="tx1">
                    <a:tint val="75000"/>
                  </a:schemeClr>
                </a:solidFill>
              </a:defRPr>
            </a:lvl2pPr>
            <a:lvl3pPr marL="914363" indent="0">
              <a:buNone/>
              <a:defRPr sz="1600">
                <a:solidFill>
                  <a:schemeClr val="tx1">
                    <a:tint val="75000"/>
                  </a:schemeClr>
                </a:solidFill>
              </a:defRPr>
            </a:lvl3pPr>
            <a:lvl4pPr marL="1371545" indent="0">
              <a:buNone/>
              <a:defRPr sz="1400">
                <a:solidFill>
                  <a:schemeClr val="tx1">
                    <a:tint val="75000"/>
                  </a:schemeClr>
                </a:solidFill>
              </a:defRPr>
            </a:lvl4pPr>
            <a:lvl5pPr marL="1828727" indent="0">
              <a:buNone/>
              <a:defRPr sz="1400">
                <a:solidFill>
                  <a:schemeClr val="tx1">
                    <a:tint val="75000"/>
                  </a:schemeClr>
                </a:solidFill>
              </a:defRPr>
            </a:lvl5pPr>
            <a:lvl6pPr marL="2285909" indent="0">
              <a:buNone/>
              <a:defRPr sz="1400">
                <a:solidFill>
                  <a:schemeClr val="tx1">
                    <a:tint val="75000"/>
                  </a:schemeClr>
                </a:solidFill>
              </a:defRPr>
            </a:lvl6pPr>
            <a:lvl7pPr marL="2743090" indent="0">
              <a:buNone/>
              <a:defRPr sz="1400">
                <a:solidFill>
                  <a:schemeClr val="tx1">
                    <a:tint val="75000"/>
                  </a:schemeClr>
                </a:solidFill>
              </a:defRPr>
            </a:lvl7pPr>
            <a:lvl8pPr marL="3200272" indent="0">
              <a:buNone/>
              <a:defRPr sz="1400">
                <a:solidFill>
                  <a:schemeClr val="tx1">
                    <a:tint val="75000"/>
                  </a:schemeClr>
                </a:solidFill>
              </a:defRPr>
            </a:lvl8pPr>
            <a:lvl9pPr marL="365745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18289"/>
            <a:ext cx="3860800" cy="329184"/>
          </a:xfrm>
          <a:prstGeom prst="rect">
            <a:avLst/>
          </a:prstGeom>
        </p:spPr>
        <p:txBody>
          <a:bodyPr/>
          <a:lstStyle/>
          <a:p>
            <a:pPr defTabSz="457182" fontAlgn="base">
              <a:spcBef>
                <a:spcPct val="0"/>
              </a:spcBef>
              <a:spcAft>
                <a:spcPct val="0"/>
              </a:spcAft>
            </a:pPr>
            <a:r>
              <a:rPr lang="en-US" smtClean="0">
                <a:solidFill>
                  <a:prstClr val="white"/>
                </a:solidFill>
                <a:latin typeface="Arial" charset="0"/>
                <a:ea typeface="ＭＳ Ｐゴシック" charset="0"/>
              </a:rPr>
              <a:t>3/18/2015</a:t>
            </a:r>
            <a:endParaRPr lang="en-US" dirty="0">
              <a:solidFill>
                <a:prstClr val="white"/>
              </a:solidFill>
              <a:latin typeface="Arial" charset="0"/>
              <a:ea typeface="ＭＳ Ｐゴシック" charset="0"/>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10160000" y="18289"/>
            <a:ext cx="1422400" cy="329184"/>
          </a:xfrm>
          <a:prstGeom prst="rect">
            <a:avLst/>
          </a:prstGeom>
        </p:spPr>
        <p:txBody>
          <a:bodyPr/>
          <a:lstStyle/>
          <a:p>
            <a:pPr defTabSz="457182" fontAlgn="base">
              <a:spcBef>
                <a:spcPct val="0"/>
              </a:spcBef>
              <a:spcAft>
                <a:spcPct val="0"/>
              </a:spcAft>
            </a:pPr>
            <a:fld id="{A14BC5D1-4456-4A6A-84BE-346621CDF629}" type="slidenum">
              <a:rPr lang="en-US" smtClean="0">
                <a:solidFill>
                  <a:prstClr val="white"/>
                </a:solidFill>
                <a:latin typeface="Arial" charset="0"/>
                <a:ea typeface="ＭＳ Ｐゴシック" charset="0"/>
              </a:rPr>
              <a:pPr defTabSz="457182" fontAlgn="base">
                <a:spcBef>
                  <a:spcPct val="0"/>
                </a:spcBef>
                <a:spcAft>
                  <a:spcPct val="0"/>
                </a:spcAft>
              </a:pPr>
              <a:t>‹#›</a:t>
            </a:fld>
            <a:endParaRPr lang="en-US" dirty="0">
              <a:solidFill>
                <a:prstClr val="white"/>
              </a:solidFill>
              <a:latin typeface="Arial" charset="0"/>
              <a:ea typeface="ＭＳ Ｐゴシック" charset="0"/>
            </a:endParaRPr>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512399"/>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CC Title Slide">
    <p:spTree>
      <p:nvGrpSpPr>
        <p:cNvPr id="1" name=""/>
        <p:cNvGrpSpPr/>
        <p:nvPr/>
      </p:nvGrpSpPr>
      <p:grpSpPr>
        <a:xfrm>
          <a:off x="0" y="0"/>
          <a:ext cx="0" cy="0"/>
          <a:chOff x="0" y="0"/>
          <a:chExt cx="0" cy="0"/>
        </a:xfrm>
      </p:grpSpPr>
      <p:sp>
        <p:nvSpPr>
          <p:cNvPr id="4" name="Text Placeholder 7"/>
          <p:cNvSpPr>
            <a:spLocks noGrp="1"/>
          </p:cNvSpPr>
          <p:nvPr>
            <p:ph type="body" sz="quarter" idx="15"/>
          </p:nvPr>
        </p:nvSpPr>
        <p:spPr>
          <a:xfrm>
            <a:off x="609600" y="1546841"/>
            <a:ext cx="10972800" cy="4045388"/>
          </a:xfrm>
          <a:prstGeom prst="rect">
            <a:avLst/>
          </a:prstGeom>
        </p:spPr>
        <p:txBody>
          <a:bodyPr tIns="0" rIns="0" bIns="0" anchor="ctr"/>
          <a:lstStyle>
            <a:lvl1pPr algn="ctr">
              <a:buFontTx/>
              <a:buNone/>
              <a:defRPr sz="4400">
                <a:solidFill>
                  <a:schemeClr val="tx1"/>
                </a:solidFill>
              </a:defRPr>
            </a:lvl1pPr>
            <a:lvl2pPr marL="228591" indent="-228591" algn="ctr">
              <a:buClr>
                <a:srgbClr val="C03137"/>
              </a:buClr>
              <a:buFontTx/>
              <a:buNone/>
              <a:defRPr sz="2400"/>
            </a:lvl2pPr>
            <a:lvl3pPr marL="458770" indent="-230179" algn="ctr">
              <a:buFontTx/>
              <a:buNone/>
              <a:defRPr/>
            </a:lvl3pPr>
            <a:lvl4pPr marL="458770" indent="-230179" algn="ctr">
              <a:buFontTx/>
              <a:buNone/>
              <a:defRPr/>
            </a:lvl4pPr>
            <a:lvl5pPr marL="458770" indent="-230179" algn="ctr">
              <a:buFontTx/>
              <a:buNone/>
              <a:defRPr/>
            </a:lvl5pPr>
          </a:lstStyle>
          <a:p>
            <a:pPr lvl="0"/>
            <a:r>
              <a:rPr lang="en-US" dirty="0" smtClean="0"/>
              <a:t>Click to edit Master text styles</a:t>
            </a:r>
          </a:p>
          <a:p>
            <a:pPr lvl="1"/>
            <a:r>
              <a:rPr lang="en-US" dirty="0" smtClean="0"/>
              <a:t>Second level</a:t>
            </a:r>
          </a:p>
        </p:txBody>
      </p:sp>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522359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CC Centered Text">
    <p:spTree>
      <p:nvGrpSpPr>
        <p:cNvPr id="1" name=""/>
        <p:cNvGrpSpPr/>
        <p:nvPr/>
      </p:nvGrpSpPr>
      <p:grpSpPr>
        <a:xfrm>
          <a:off x="0" y="0"/>
          <a:ext cx="0" cy="0"/>
          <a:chOff x="0" y="0"/>
          <a:chExt cx="0" cy="0"/>
        </a:xfrm>
      </p:grpSpPr>
      <p:sp>
        <p:nvSpPr>
          <p:cNvPr id="5" name="Text Placeholder 7"/>
          <p:cNvSpPr>
            <a:spLocks noGrp="1"/>
          </p:cNvSpPr>
          <p:nvPr>
            <p:ph type="body" sz="quarter" idx="15"/>
          </p:nvPr>
        </p:nvSpPr>
        <p:spPr>
          <a:xfrm>
            <a:off x="609600" y="1581866"/>
            <a:ext cx="10972800" cy="3653886"/>
          </a:xfrm>
          <a:prstGeom prst="rect">
            <a:avLst/>
          </a:prstGeom>
        </p:spPr>
        <p:txBody>
          <a:bodyPr tIns="0" rIns="0" bIns="0" anchor="ctr"/>
          <a:lstStyle>
            <a:lvl1pPr algn="ctr">
              <a:buFontTx/>
              <a:buNone/>
              <a:defRPr sz="3600">
                <a:solidFill>
                  <a:schemeClr val="tx1"/>
                </a:solidFill>
              </a:defRPr>
            </a:lvl1pPr>
            <a:lvl2pPr marL="228591" indent="-228591" algn="ctr">
              <a:buClr>
                <a:srgbClr val="C03137"/>
              </a:buClr>
              <a:buFontTx/>
              <a:buNone/>
              <a:defRPr sz="2400"/>
            </a:lvl2pPr>
            <a:lvl3pPr marL="458770" indent="-230179" algn="ctr">
              <a:buFontTx/>
              <a:buNone/>
              <a:defRPr/>
            </a:lvl3pPr>
            <a:lvl4pPr marL="458770" indent="-230179" algn="ctr">
              <a:buFontTx/>
              <a:buNone/>
              <a:defRPr/>
            </a:lvl4pPr>
            <a:lvl5pPr marL="458770" indent="-230179" algn="ctr">
              <a:buFontTx/>
              <a:buNone/>
              <a:defRPr/>
            </a:lvl5pPr>
          </a:lstStyle>
          <a:p>
            <a:pPr lvl="0"/>
            <a:r>
              <a:rPr lang="en-US" dirty="0" smtClean="0"/>
              <a:t>Click to edit Master text styles</a:t>
            </a:r>
          </a:p>
          <a:p>
            <a:pPr lvl="1"/>
            <a:r>
              <a:rPr lang="en-US" dirty="0" smtClean="0"/>
              <a:t>Second level</a:t>
            </a:r>
          </a:p>
        </p:txBody>
      </p:sp>
      <p:sp>
        <p:nvSpPr>
          <p:cNvPr id="6"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946180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CC Left Bulleted Text">
    <p:spTree>
      <p:nvGrpSpPr>
        <p:cNvPr id="1" name=""/>
        <p:cNvGrpSpPr/>
        <p:nvPr/>
      </p:nvGrpSpPr>
      <p:grpSpPr>
        <a:xfrm>
          <a:off x="0" y="0"/>
          <a:ext cx="0" cy="0"/>
          <a:chOff x="0" y="0"/>
          <a:chExt cx="0" cy="0"/>
        </a:xfrm>
      </p:grpSpPr>
      <p:sp>
        <p:nvSpPr>
          <p:cNvPr id="4" name="Text Placeholder 7"/>
          <p:cNvSpPr>
            <a:spLocks noGrp="1"/>
          </p:cNvSpPr>
          <p:nvPr>
            <p:ph type="body" sz="quarter" idx="15"/>
          </p:nvPr>
        </p:nvSpPr>
        <p:spPr>
          <a:xfrm>
            <a:off x="609600" y="1365314"/>
            <a:ext cx="10972800" cy="4701034"/>
          </a:xfrm>
          <a:prstGeom prst="rect">
            <a:avLst/>
          </a:prstGeom>
        </p:spPr>
        <p:txBody>
          <a:bodyPr lIns="0" tIns="0" rIns="0" bIns="0"/>
          <a:lstStyle>
            <a:lvl1pPr marL="365745" indent="-365745">
              <a:buClr>
                <a:srgbClr val="B60225"/>
              </a:buClr>
              <a:buFont typeface="Arial"/>
              <a:buChar char="•"/>
              <a:defRPr sz="3200" baseline="0">
                <a:solidFill>
                  <a:schemeClr val="tx1"/>
                </a:solidFill>
              </a:defRPr>
            </a:lvl1pPr>
            <a:lvl2pPr marL="731491" indent="-365745">
              <a:buClr>
                <a:srgbClr val="B60225"/>
              </a:buClr>
              <a:buFont typeface="Courier New"/>
              <a:buChar char="o"/>
              <a:defRPr sz="2400" baseline="0">
                <a:solidFill>
                  <a:schemeClr val="tx1"/>
                </a:solidFill>
              </a:defRPr>
            </a:lvl2pPr>
            <a:lvl3pPr marL="731491" indent="-365745">
              <a:buClr>
                <a:srgbClr val="B60225"/>
              </a:buClr>
              <a:buFont typeface="Courier New"/>
              <a:buChar char="o"/>
              <a:defRPr sz="2400" baseline="0">
                <a:solidFill>
                  <a:schemeClr val="tx1"/>
                </a:solidFill>
              </a:defRPr>
            </a:lvl3pPr>
            <a:lvl4pPr marL="731491" indent="-365745">
              <a:buClr>
                <a:srgbClr val="B60225"/>
              </a:buClr>
              <a:buFont typeface="Courier New"/>
              <a:buChar char="o"/>
              <a:defRPr sz="2400" baseline="0">
                <a:solidFill>
                  <a:schemeClr val="tx1"/>
                </a:solidFill>
              </a:defRPr>
            </a:lvl4pPr>
            <a:lvl5pPr marL="731491" indent="-365745">
              <a:buClr>
                <a:srgbClr val="B60225"/>
              </a:buClr>
              <a:buFont typeface="Courier New"/>
              <a:buChar char="o"/>
              <a:defRPr sz="2400" baseline="0">
                <a:solidFill>
                  <a:schemeClr val="tx1"/>
                </a:solidFill>
              </a:defRPr>
            </a:lvl5pPr>
          </a:lstStyle>
          <a:p>
            <a:pPr lvl="0"/>
            <a:r>
              <a:rPr lang="en-US" dirty="0" smtClean="0"/>
              <a:t>Click to edit Master text styles</a:t>
            </a:r>
          </a:p>
          <a:p>
            <a:pPr lvl="1"/>
            <a:r>
              <a:rPr lang="en-US" dirty="0" smtClean="0"/>
              <a:t>Second level</a:t>
            </a:r>
          </a:p>
        </p:txBody>
      </p:sp>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160547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CC Header followed by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12" name="Text Placeholder 5"/>
          <p:cNvSpPr>
            <a:spLocks noGrp="1"/>
          </p:cNvSpPr>
          <p:nvPr>
            <p:ph type="body" sz="quarter" idx="11"/>
          </p:nvPr>
        </p:nvSpPr>
        <p:spPr>
          <a:xfrm>
            <a:off x="641356" y="1325650"/>
            <a:ext cx="10941049" cy="4645336"/>
          </a:xfrm>
        </p:spPr>
        <p:txBody>
          <a:bodyPr lIns="0"/>
          <a:lstStyle>
            <a:lvl1pPr marL="0" indent="0">
              <a:buFontTx/>
              <a:buNone/>
              <a:defRPr/>
            </a:lvl1pPr>
            <a:lvl2pPr marL="365110" indent="-365110">
              <a:buFont typeface="Arial"/>
              <a:buChar char="•"/>
              <a:defRPr/>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147450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CC Bulleted Text-3 Photos">
    <p:spTree>
      <p:nvGrpSpPr>
        <p:cNvPr id="1" name=""/>
        <p:cNvGrpSpPr/>
        <p:nvPr/>
      </p:nvGrpSpPr>
      <p:grpSpPr>
        <a:xfrm>
          <a:off x="0" y="0"/>
          <a:ext cx="0" cy="0"/>
          <a:chOff x="0" y="0"/>
          <a:chExt cx="0" cy="0"/>
        </a:xfrm>
      </p:grpSpPr>
      <p:sp>
        <p:nvSpPr>
          <p:cNvPr id="7" name="Content Placeholder 2"/>
          <p:cNvSpPr>
            <a:spLocks noGrp="1"/>
          </p:cNvSpPr>
          <p:nvPr>
            <p:ph idx="12"/>
          </p:nvPr>
        </p:nvSpPr>
        <p:spPr>
          <a:xfrm>
            <a:off x="611719" y="1322364"/>
            <a:ext cx="5941483"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
        <p:nvSpPr>
          <p:cNvPr id="9" name="Picture Placeholder 2"/>
          <p:cNvSpPr>
            <a:spLocks noGrp="1"/>
          </p:cNvSpPr>
          <p:nvPr>
            <p:ph type="pic" idx="21"/>
          </p:nvPr>
        </p:nvSpPr>
        <p:spPr>
          <a:xfrm>
            <a:off x="7010527" y="4719421"/>
            <a:ext cx="5181476" cy="1640603"/>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16" name="Picture Placeholder 2"/>
          <p:cNvSpPr>
            <a:spLocks noGrp="1"/>
          </p:cNvSpPr>
          <p:nvPr>
            <p:ph type="pic" idx="22"/>
          </p:nvPr>
        </p:nvSpPr>
        <p:spPr>
          <a:xfrm>
            <a:off x="7010527" y="2916708"/>
            <a:ext cx="5181476" cy="1654391"/>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17" name="Picture Placeholder 2"/>
          <p:cNvSpPr>
            <a:spLocks noGrp="1"/>
          </p:cNvSpPr>
          <p:nvPr>
            <p:ph type="pic" idx="23"/>
          </p:nvPr>
        </p:nvSpPr>
        <p:spPr>
          <a:xfrm>
            <a:off x="7010527" y="1113995"/>
            <a:ext cx="5181476" cy="1654391"/>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8"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70833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CC Bulleted Text-1 Picture">
    <p:spTree>
      <p:nvGrpSpPr>
        <p:cNvPr id="1" name=""/>
        <p:cNvGrpSpPr/>
        <p:nvPr/>
      </p:nvGrpSpPr>
      <p:grpSpPr>
        <a:xfrm>
          <a:off x="0" y="0"/>
          <a:ext cx="0" cy="0"/>
          <a:chOff x="0" y="0"/>
          <a:chExt cx="0" cy="0"/>
        </a:xfrm>
      </p:grpSpPr>
      <p:sp>
        <p:nvSpPr>
          <p:cNvPr id="6"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
        <p:nvSpPr>
          <p:cNvPr id="10" name="Picture Placeholder 2"/>
          <p:cNvSpPr>
            <a:spLocks noGrp="1"/>
          </p:cNvSpPr>
          <p:nvPr>
            <p:ph type="pic" idx="1"/>
          </p:nvPr>
        </p:nvSpPr>
        <p:spPr>
          <a:xfrm>
            <a:off x="7010400" y="1111319"/>
            <a:ext cx="5181600" cy="5271436"/>
          </a:xfr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7" name="Content Placeholder 2"/>
          <p:cNvSpPr>
            <a:spLocks noGrp="1"/>
          </p:cNvSpPr>
          <p:nvPr>
            <p:ph idx="12"/>
          </p:nvPr>
        </p:nvSpPr>
        <p:spPr>
          <a:xfrm>
            <a:off x="611719" y="1322364"/>
            <a:ext cx="5941483"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7018350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CC Bulleted Text-2 Charts">
    <p:spTree>
      <p:nvGrpSpPr>
        <p:cNvPr id="1" name=""/>
        <p:cNvGrpSpPr/>
        <p:nvPr/>
      </p:nvGrpSpPr>
      <p:grpSpPr>
        <a:xfrm>
          <a:off x="0" y="0"/>
          <a:ext cx="0" cy="0"/>
          <a:chOff x="0" y="0"/>
          <a:chExt cx="0" cy="0"/>
        </a:xfrm>
      </p:grpSpPr>
      <p:sp>
        <p:nvSpPr>
          <p:cNvPr id="8"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
        <p:nvSpPr>
          <p:cNvPr id="9" name="Chart Placeholder 5"/>
          <p:cNvSpPr>
            <a:spLocks noGrp="1"/>
          </p:cNvSpPr>
          <p:nvPr>
            <p:ph type="chart" sz="quarter" idx="10"/>
          </p:nvPr>
        </p:nvSpPr>
        <p:spPr>
          <a:xfrm>
            <a:off x="6637870" y="1111324"/>
            <a:ext cx="5554133" cy="2560393"/>
          </a:xfrm>
        </p:spPr>
        <p:txBody>
          <a:bodyPr/>
          <a:lstStyle>
            <a:lvl1pPr marL="0" indent="0">
              <a:buFontTx/>
              <a:buNone/>
              <a:defRPr/>
            </a:lvl1pPr>
          </a:lstStyle>
          <a:p>
            <a:endParaRPr lang="en-US" dirty="0"/>
          </a:p>
        </p:txBody>
      </p:sp>
      <p:sp>
        <p:nvSpPr>
          <p:cNvPr id="11" name="Chart Placeholder 7"/>
          <p:cNvSpPr>
            <a:spLocks noGrp="1"/>
          </p:cNvSpPr>
          <p:nvPr>
            <p:ph type="chart" sz="quarter" idx="11"/>
          </p:nvPr>
        </p:nvSpPr>
        <p:spPr>
          <a:xfrm>
            <a:off x="6637870" y="3826396"/>
            <a:ext cx="5554133" cy="2556364"/>
          </a:xfrm>
        </p:spPr>
        <p:txBody>
          <a:bodyPr/>
          <a:lstStyle>
            <a:lvl1pPr marL="0" indent="0">
              <a:buFontTx/>
              <a:buNone/>
              <a:defRPr/>
            </a:lvl1pPr>
          </a:lstStyle>
          <a:p>
            <a:endParaRPr lang="en-US" dirty="0"/>
          </a:p>
        </p:txBody>
      </p:sp>
      <p:sp>
        <p:nvSpPr>
          <p:cNvPr id="7" name="Content Placeholder 2"/>
          <p:cNvSpPr>
            <a:spLocks noGrp="1"/>
          </p:cNvSpPr>
          <p:nvPr>
            <p:ph idx="12"/>
          </p:nvPr>
        </p:nvSpPr>
        <p:spPr>
          <a:xfrm>
            <a:off x="611722" y="1322364"/>
            <a:ext cx="5746097"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338461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3365CF-19CA-46A3-9A80-0F6A457790B9}" type="datetimeFigureOut">
              <a:rPr lang="en-US" smtClean="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12393890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CC Bulleted Text-2 Tables">
    <p:spTree>
      <p:nvGrpSpPr>
        <p:cNvPr id="1" name=""/>
        <p:cNvGrpSpPr/>
        <p:nvPr/>
      </p:nvGrpSpPr>
      <p:grpSpPr>
        <a:xfrm>
          <a:off x="0" y="0"/>
          <a:ext cx="0" cy="0"/>
          <a:chOff x="0" y="0"/>
          <a:chExt cx="0" cy="0"/>
        </a:xfrm>
      </p:grpSpPr>
      <p:sp>
        <p:nvSpPr>
          <p:cNvPr id="2" name="Title 1"/>
          <p:cNvSpPr>
            <a:spLocks noGrp="1"/>
          </p:cNvSpPr>
          <p:nvPr>
            <p:ph type="title"/>
          </p:nvPr>
        </p:nvSpPr>
        <p:spPr>
          <a:xfrm>
            <a:off x="4334933" y="274638"/>
            <a:ext cx="7247467" cy="741362"/>
          </a:xfrm>
          <a:prstGeom prst="rect">
            <a:avLst/>
          </a:prstGeom>
        </p:spPr>
        <p:txBody>
          <a:bodyPr vert="horz" anchor="ctr"/>
          <a:lstStyle>
            <a:lvl1pPr>
              <a:defRPr sz="1800" cap="all" baseline="0">
                <a:solidFill>
                  <a:srgbClr val="B60225"/>
                </a:solidFill>
              </a:defRPr>
            </a:lvl1pPr>
          </a:lstStyle>
          <a:p>
            <a:r>
              <a:rPr lang="en-US" dirty="0" smtClean="0"/>
              <a:t>Click to edit Master title style</a:t>
            </a:r>
            <a:endParaRPr lang="en-US" dirty="0"/>
          </a:p>
        </p:txBody>
      </p:sp>
      <p:sp>
        <p:nvSpPr>
          <p:cNvPr id="7"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11" name="Table Placeholder 5"/>
          <p:cNvSpPr>
            <a:spLocks noGrp="1"/>
          </p:cNvSpPr>
          <p:nvPr>
            <p:ph type="tbl" sz="quarter" idx="11"/>
          </p:nvPr>
        </p:nvSpPr>
        <p:spPr>
          <a:xfrm>
            <a:off x="6588514" y="1116775"/>
            <a:ext cx="5603489" cy="2554943"/>
          </a:xfrm>
        </p:spPr>
        <p:txBody>
          <a:bodyPr/>
          <a:lstStyle>
            <a:lvl1pPr marL="0" indent="0">
              <a:buFontTx/>
              <a:buNone/>
              <a:defRPr/>
            </a:lvl1pPr>
          </a:lstStyle>
          <a:p>
            <a:endParaRPr lang="en-US" dirty="0"/>
          </a:p>
        </p:txBody>
      </p:sp>
      <p:sp>
        <p:nvSpPr>
          <p:cNvPr id="13" name="Table Placeholder 7"/>
          <p:cNvSpPr>
            <a:spLocks noGrp="1"/>
          </p:cNvSpPr>
          <p:nvPr>
            <p:ph type="tbl" sz="quarter" idx="12"/>
          </p:nvPr>
        </p:nvSpPr>
        <p:spPr>
          <a:xfrm>
            <a:off x="6588514" y="3801972"/>
            <a:ext cx="5603489" cy="2572640"/>
          </a:xfrm>
        </p:spPr>
        <p:txBody>
          <a:bodyPr/>
          <a:lstStyle>
            <a:lvl1pPr marL="0" indent="0">
              <a:buFontTx/>
              <a:buNone/>
              <a:defRPr/>
            </a:lvl1pPr>
          </a:lstStyle>
          <a:p>
            <a:endParaRPr lang="en-US" dirty="0"/>
          </a:p>
        </p:txBody>
      </p:sp>
      <p:sp>
        <p:nvSpPr>
          <p:cNvPr id="8" name="Content Placeholder 2"/>
          <p:cNvSpPr>
            <a:spLocks noGrp="1"/>
          </p:cNvSpPr>
          <p:nvPr>
            <p:ph idx="15"/>
          </p:nvPr>
        </p:nvSpPr>
        <p:spPr>
          <a:xfrm>
            <a:off x="611720" y="1322364"/>
            <a:ext cx="5597549"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9049565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CC Bulleted Text-2 SmartArt Graphics">
    <p:spTree>
      <p:nvGrpSpPr>
        <p:cNvPr id="1" name=""/>
        <p:cNvGrpSpPr/>
        <p:nvPr/>
      </p:nvGrpSpPr>
      <p:grpSpPr>
        <a:xfrm>
          <a:off x="0" y="0"/>
          <a:ext cx="0" cy="0"/>
          <a:chOff x="0" y="0"/>
          <a:chExt cx="0" cy="0"/>
        </a:xfrm>
      </p:grpSpPr>
      <p:sp>
        <p:nvSpPr>
          <p:cNvPr id="2" name="Title 1"/>
          <p:cNvSpPr>
            <a:spLocks noGrp="1"/>
          </p:cNvSpPr>
          <p:nvPr>
            <p:ph type="title"/>
          </p:nvPr>
        </p:nvSpPr>
        <p:spPr>
          <a:xfrm>
            <a:off x="4741333" y="288518"/>
            <a:ext cx="6827520" cy="723900"/>
          </a:xfrm>
        </p:spPr>
        <p:txBody>
          <a:bodyPr/>
          <a:lstStyle/>
          <a:p>
            <a:r>
              <a:rPr lang="en-US" dirty="0" smtClean="0"/>
              <a:t>Click to edit Master title style</a:t>
            </a:r>
            <a:endParaRPr lang="en-US" dirty="0"/>
          </a:p>
        </p:txBody>
      </p:sp>
      <p:sp>
        <p:nvSpPr>
          <p:cNvPr id="6" name="SmartArt Placeholder 5"/>
          <p:cNvSpPr>
            <a:spLocks noGrp="1"/>
          </p:cNvSpPr>
          <p:nvPr>
            <p:ph type="dgm" sz="quarter" idx="11"/>
          </p:nvPr>
        </p:nvSpPr>
        <p:spPr>
          <a:xfrm>
            <a:off x="6490828" y="1107212"/>
            <a:ext cx="5701177" cy="2572642"/>
          </a:xfrm>
        </p:spPr>
        <p:txBody>
          <a:bodyPr/>
          <a:lstStyle>
            <a:lvl1pPr marL="0" indent="0">
              <a:buFontTx/>
              <a:buNone/>
              <a:defRPr/>
            </a:lvl1pPr>
          </a:lstStyle>
          <a:p>
            <a:endParaRPr lang="en-US" dirty="0"/>
          </a:p>
        </p:txBody>
      </p:sp>
      <p:sp>
        <p:nvSpPr>
          <p:cNvPr id="8" name="SmartArt Placeholder 7"/>
          <p:cNvSpPr>
            <a:spLocks noGrp="1"/>
          </p:cNvSpPr>
          <p:nvPr>
            <p:ph type="dgm" sz="quarter" idx="12"/>
          </p:nvPr>
        </p:nvSpPr>
        <p:spPr>
          <a:xfrm>
            <a:off x="6485470" y="3818259"/>
            <a:ext cx="5706533" cy="2572641"/>
          </a:xfrm>
        </p:spPr>
        <p:txBody>
          <a:bodyPr/>
          <a:lstStyle>
            <a:lvl1pPr marL="0" indent="0">
              <a:buFontTx/>
              <a:buNone/>
              <a:defRPr/>
            </a:lvl1pPr>
          </a:lstStyle>
          <a:p>
            <a:endParaRPr lang="en-US" dirty="0"/>
          </a:p>
        </p:txBody>
      </p:sp>
      <p:sp>
        <p:nvSpPr>
          <p:cNvPr id="7"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9" name="Content Placeholder 2"/>
          <p:cNvSpPr>
            <a:spLocks noGrp="1"/>
          </p:cNvSpPr>
          <p:nvPr>
            <p:ph idx="15"/>
          </p:nvPr>
        </p:nvSpPr>
        <p:spPr>
          <a:xfrm>
            <a:off x="611721" y="1322364"/>
            <a:ext cx="5523276"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6865200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CC 1 Picture">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
        <p:nvSpPr>
          <p:cNvPr id="9" name="Picture Placeholder 2"/>
          <p:cNvSpPr>
            <a:spLocks noGrp="1"/>
          </p:cNvSpPr>
          <p:nvPr>
            <p:ph type="pic" idx="1"/>
          </p:nvPr>
        </p:nvSpPr>
        <p:spPr>
          <a:xfrm>
            <a:off x="0" y="1099072"/>
            <a:ext cx="12192000" cy="5283683"/>
          </a:xfrm>
          <a:solidFill>
            <a:schemeClr val="bg1">
              <a:lumMod val="85000"/>
            </a:schemeClr>
          </a:solidFill>
        </p:spPr>
        <p:txBody>
          <a:bodyPr rtlCol="0">
            <a:normAutofit/>
          </a:bodyPr>
          <a:lstStyle>
            <a:lvl1pPr marL="0" indent="0">
              <a:buNone/>
              <a:defRPr sz="3200" baseline="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40637441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2"/>
            <a:ext cx="103632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4626869"/>
            <a:ext cx="10363200" cy="1500187"/>
          </a:xfrm>
        </p:spPr>
        <p:txBody>
          <a:bodyPr anchor="t">
            <a:normAutofit/>
          </a:bodyPr>
          <a:lstStyle>
            <a:lvl1pPr marL="0" indent="0">
              <a:buNone/>
              <a:defRPr sz="2400">
                <a:solidFill>
                  <a:schemeClr val="tx2"/>
                </a:solidFill>
              </a:defRPr>
            </a:lvl1pPr>
            <a:lvl2pPr marL="457182" indent="0">
              <a:buNone/>
              <a:defRPr sz="1800">
                <a:solidFill>
                  <a:schemeClr val="tx1">
                    <a:tint val="75000"/>
                  </a:schemeClr>
                </a:solidFill>
              </a:defRPr>
            </a:lvl2pPr>
            <a:lvl3pPr marL="914363" indent="0">
              <a:buNone/>
              <a:defRPr sz="1600">
                <a:solidFill>
                  <a:schemeClr val="tx1">
                    <a:tint val="75000"/>
                  </a:schemeClr>
                </a:solidFill>
              </a:defRPr>
            </a:lvl3pPr>
            <a:lvl4pPr marL="1371545" indent="0">
              <a:buNone/>
              <a:defRPr sz="1400">
                <a:solidFill>
                  <a:schemeClr val="tx1">
                    <a:tint val="75000"/>
                  </a:schemeClr>
                </a:solidFill>
              </a:defRPr>
            </a:lvl4pPr>
            <a:lvl5pPr marL="1828727" indent="0">
              <a:buNone/>
              <a:defRPr sz="1400">
                <a:solidFill>
                  <a:schemeClr val="tx1">
                    <a:tint val="75000"/>
                  </a:schemeClr>
                </a:solidFill>
              </a:defRPr>
            </a:lvl5pPr>
            <a:lvl6pPr marL="2285909" indent="0">
              <a:buNone/>
              <a:defRPr sz="1400">
                <a:solidFill>
                  <a:schemeClr val="tx1">
                    <a:tint val="75000"/>
                  </a:schemeClr>
                </a:solidFill>
              </a:defRPr>
            </a:lvl6pPr>
            <a:lvl7pPr marL="2743090" indent="0">
              <a:buNone/>
              <a:defRPr sz="1400">
                <a:solidFill>
                  <a:schemeClr val="tx1">
                    <a:tint val="75000"/>
                  </a:schemeClr>
                </a:solidFill>
              </a:defRPr>
            </a:lvl7pPr>
            <a:lvl8pPr marL="3200272" indent="0">
              <a:buNone/>
              <a:defRPr sz="1400">
                <a:solidFill>
                  <a:schemeClr val="tx1">
                    <a:tint val="75000"/>
                  </a:schemeClr>
                </a:solidFill>
              </a:defRPr>
            </a:lvl8pPr>
            <a:lvl9pPr marL="365745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18289"/>
            <a:ext cx="3860800" cy="329184"/>
          </a:xfrm>
          <a:prstGeom prst="rect">
            <a:avLst/>
          </a:prstGeom>
        </p:spPr>
        <p:txBody>
          <a:bodyPr/>
          <a:lstStyle/>
          <a:p>
            <a:pPr defTabSz="457182" fontAlgn="base">
              <a:spcBef>
                <a:spcPct val="0"/>
              </a:spcBef>
              <a:spcAft>
                <a:spcPct val="0"/>
              </a:spcAft>
            </a:pPr>
            <a:r>
              <a:rPr lang="en-US" smtClean="0">
                <a:solidFill>
                  <a:prstClr val="white"/>
                </a:solidFill>
                <a:latin typeface="Arial" charset="0"/>
                <a:ea typeface="ＭＳ Ｐゴシック" charset="0"/>
              </a:rPr>
              <a:t>3/18/2015</a:t>
            </a:r>
            <a:endParaRPr lang="en-US" dirty="0">
              <a:solidFill>
                <a:prstClr val="white"/>
              </a:solidFill>
              <a:latin typeface="Arial" charset="0"/>
              <a:ea typeface="ＭＳ Ｐゴシック" charset="0"/>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10160000" y="18289"/>
            <a:ext cx="1422400" cy="329184"/>
          </a:xfrm>
          <a:prstGeom prst="rect">
            <a:avLst/>
          </a:prstGeom>
        </p:spPr>
        <p:txBody>
          <a:bodyPr/>
          <a:lstStyle/>
          <a:p>
            <a:pPr defTabSz="457182" fontAlgn="base">
              <a:spcBef>
                <a:spcPct val="0"/>
              </a:spcBef>
              <a:spcAft>
                <a:spcPct val="0"/>
              </a:spcAft>
            </a:pPr>
            <a:fld id="{A14BC5D1-4456-4A6A-84BE-346621CDF629}" type="slidenum">
              <a:rPr lang="en-US" smtClean="0">
                <a:solidFill>
                  <a:prstClr val="white"/>
                </a:solidFill>
                <a:latin typeface="Arial" charset="0"/>
                <a:ea typeface="ＭＳ Ｐゴシック" charset="0"/>
              </a:rPr>
              <a:pPr defTabSz="457182" fontAlgn="base">
                <a:spcBef>
                  <a:spcPct val="0"/>
                </a:spcBef>
                <a:spcAft>
                  <a:spcPct val="0"/>
                </a:spcAft>
              </a:pPr>
              <a:t>‹#›</a:t>
            </a:fld>
            <a:endParaRPr lang="en-US" dirty="0">
              <a:solidFill>
                <a:prstClr val="white"/>
              </a:solidFill>
              <a:latin typeface="Arial" charset="0"/>
              <a:ea typeface="ＭＳ Ｐゴシック" charset="0"/>
            </a:endParaRPr>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448699"/>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C Title Slide">
    <p:spTree>
      <p:nvGrpSpPr>
        <p:cNvPr id="1" name=""/>
        <p:cNvGrpSpPr/>
        <p:nvPr/>
      </p:nvGrpSpPr>
      <p:grpSpPr>
        <a:xfrm>
          <a:off x="0" y="0"/>
          <a:ext cx="0" cy="0"/>
          <a:chOff x="0" y="0"/>
          <a:chExt cx="0" cy="0"/>
        </a:xfrm>
      </p:grpSpPr>
      <p:sp>
        <p:nvSpPr>
          <p:cNvPr id="4" name="Text Placeholder 7"/>
          <p:cNvSpPr>
            <a:spLocks noGrp="1"/>
          </p:cNvSpPr>
          <p:nvPr>
            <p:ph type="body" sz="quarter" idx="15"/>
          </p:nvPr>
        </p:nvSpPr>
        <p:spPr>
          <a:xfrm>
            <a:off x="609600" y="1546841"/>
            <a:ext cx="10972800" cy="4045388"/>
          </a:xfrm>
          <a:prstGeom prst="rect">
            <a:avLst/>
          </a:prstGeom>
        </p:spPr>
        <p:txBody>
          <a:bodyPr tIns="0" rIns="0" bIns="0" anchor="ctr"/>
          <a:lstStyle>
            <a:lvl1pPr algn="ctr">
              <a:buFontTx/>
              <a:buNone/>
              <a:defRPr sz="4400">
                <a:solidFill>
                  <a:schemeClr val="tx1"/>
                </a:solidFill>
              </a:defRPr>
            </a:lvl1pPr>
            <a:lvl2pPr marL="228591" indent="-228591" algn="ctr">
              <a:buClr>
                <a:srgbClr val="C03137"/>
              </a:buClr>
              <a:buFontTx/>
              <a:buNone/>
              <a:defRPr sz="2400"/>
            </a:lvl2pPr>
            <a:lvl3pPr marL="458770" indent="-230179" algn="ctr">
              <a:buFontTx/>
              <a:buNone/>
              <a:defRPr/>
            </a:lvl3pPr>
            <a:lvl4pPr marL="458770" indent="-230179" algn="ctr">
              <a:buFontTx/>
              <a:buNone/>
              <a:defRPr/>
            </a:lvl4pPr>
            <a:lvl5pPr marL="458770" indent="-230179" algn="ctr">
              <a:buFontTx/>
              <a:buNone/>
              <a:defRPr/>
            </a:lvl5pPr>
          </a:lstStyle>
          <a:p>
            <a:pPr lvl="0"/>
            <a:r>
              <a:rPr lang="en-US" dirty="0" smtClean="0"/>
              <a:t>Click to edit Master text styles</a:t>
            </a:r>
          </a:p>
          <a:p>
            <a:pPr lvl="1"/>
            <a:r>
              <a:rPr lang="en-US" dirty="0" smtClean="0"/>
              <a:t>Second level</a:t>
            </a:r>
          </a:p>
        </p:txBody>
      </p:sp>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370510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CC Centered Text">
    <p:spTree>
      <p:nvGrpSpPr>
        <p:cNvPr id="1" name=""/>
        <p:cNvGrpSpPr/>
        <p:nvPr/>
      </p:nvGrpSpPr>
      <p:grpSpPr>
        <a:xfrm>
          <a:off x="0" y="0"/>
          <a:ext cx="0" cy="0"/>
          <a:chOff x="0" y="0"/>
          <a:chExt cx="0" cy="0"/>
        </a:xfrm>
      </p:grpSpPr>
      <p:sp>
        <p:nvSpPr>
          <p:cNvPr id="5" name="Text Placeholder 7"/>
          <p:cNvSpPr>
            <a:spLocks noGrp="1"/>
          </p:cNvSpPr>
          <p:nvPr>
            <p:ph type="body" sz="quarter" idx="15"/>
          </p:nvPr>
        </p:nvSpPr>
        <p:spPr>
          <a:xfrm>
            <a:off x="609600" y="1581866"/>
            <a:ext cx="10972800" cy="3653886"/>
          </a:xfrm>
          <a:prstGeom prst="rect">
            <a:avLst/>
          </a:prstGeom>
        </p:spPr>
        <p:txBody>
          <a:bodyPr tIns="0" rIns="0" bIns="0" anchor="ctr"/>
          <a:lstStyle>
            <a:lvl1pPr algn="ctr">
              <a:buFontTx/>
              <a:buNone/>
              <a:defRPr sz="3600">
                <a:solidFill>
                  <a:schemeClr val="tx1"/>
                </a:solidFill>
              </a:defRPr>
            </a:lvl1pPr>
            <a:lvl2pPr marL="228591" indent="-228591" algn="ctr">
              <a:buClr>
                <a:srgbClr val="C03137"/>
              </a:buClr>
              <a:buFontTx/>
              <a:buNone/>
              <a:defRPr sz="2400"/>
            </a:lvl2pPr>
            <a:lvl3pPr marL="458770" indent="-230179" algn="ctr">
              <a:buFontTx/>
              <a:buNone/>
              <a:defRPr/>
            </a:lvl3pPr>
            <a:lvl4pPr marL="458770" indent="-230179" algn="ctr">
              <a:buFontTx/>
              <a:buNone/>
              <a:defRPr/>
            </a:lvl4pPr>
            <a:lvl5pPr marL="458770" indent="-230179" algn="ctr">
              <a:buFontTx/>
              <a:buNone/>
              <a:defRPr/>
            </a:lvl5pPr>
          </a:lstStyle>
          <a:p>
            <a:pPr lvl="0"/>
            <a:r>
              <a:rPr lang="en-US" dirty="0" smtClean="0"/>
              <a:t>Click to edit Master text styles</a:t>
            </a:r>
          </a:p>
          <a:p>
            <a:pPr lvl="1"/>
            <a:r>
              <a:rPr lang="en-US" dirty="0" smtClean="0"/>
              <a:t>Second level</a:t>
            </a:r>
          </a:p>
        </p:txBody>
      </p:sp>
      <p:sp>
        <p:nvSpPr>
          <p:cNvPr id="6"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024741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CC Left Bulleted Text">
    <p:spTree>
      <p:nvGrpSpPr>
        <p:cNvPr id="1" name=""/>
        <p:cNvGrpSpPr/>
        <p:nvPr/>
      </p:nvGrpSpPr>
      <p:grpSpPr>
        <a:xfrm>
          <a:off x="0" y="0"/>
          <a:ext cx="0" cy="0"/>
          <a:chOff x="0" y="0"/>
          <a:chExt cx="0" cy="0"/>
        </a:xfrm>
      </p:grpSpPr>
      <p:sp>
        <p:nvSpPr>
          <p:cNvPr id="4" name="Text Placeholder 7"/>
          <p:cNvSpPr>
            <a:spLocks noGrp="1"/>
          </p:cNvSpPr>
          <p:nvPr>
            <p:ph type="body" sz="quarter" idx="15"/>
          </p:nvPr>
        </p:nvSpPr>
        <p:spPr>
          <a:xfrm>
            <a:off x="609600" y="1365314"/>
            <a:ext cx="10972800" cy="4701034"/>
          </a:xfrm>
          <a:prstGeom prst="rect">
            <a:avLst/>
          </a:prstGeom>
        </p:spPr>
        <p:txBody>
          <a:bodyPr lIns="0" tIns="0" rIns="0" bIns="0"/>
          <a:lstStyle>
            <a:lvl1pPr marL="365745" indent="-365745">
              <a:buClr>
                <a:srgbClr val="B60225"/>
              </a:buClr>
              <a:buFont typeface="Arial"/>
              <a:buChar char="•"/>
              <a:defRPr sz="3200" baseline="0">
                <a:solidFill>
                  <a:schemeClr val="tx1"/>
                </a:solidFill>
              </a:defRPr>
            </a:lvl1pPr>
            <a:lvl2pPr marL="731491" indent="-365745">
              <a:buClr>
                <a:srgbClr val="B60225"/>
              </a:buClr>
              <a:buFont typeface="Courier New"/>
              <a:buChar char="o"/>
              <a:defRPr sz="2400" baseline="0">
                <a:solidFill>
                  <a:schemeClr val="tx1"/>
                </a:solidFill>
              </a:defRPr>
            </a:lvl2pPr>
            <a:lvl3pPr marL="731491" indent="-365745">
              <a:buClr>
                <a:srgbClr val="B60225"/>
              </a:buClr>
              <a:buFont typeface="Courier New"/>
              <a:buChar char="o"/>
              <a:defRPr sz="2400" baseline="0">
                <a:solidFill>
                  <a:schemeClr val="tx1"/>
                </a:solidFill>
              </a:defRPr>
            </a:lvl3pPr>
            <a:lvl4pPr marL="731491" indent="-365745">
              <a:buClr>
                <a:srgbClr val="B60225"/>
              </a:buClr>
              <a:buFont typeface="Courier New"/>
              <a:buChar char="o"/>
              <a:defRPr sz="2400" baseline="0">
                <a:solidFill>
                  <a:schemeClr val="tx1"/>
                </a:solidFill>
              </a:defRPr>
            </a:lvl4pPr>
            <a:lvl5pPr marL="731491" indent="-365745">
              <a:buClr>
                <a:srgbClr val="B60225"/>
              </a:buClr>
              <a:buFont typeface="Courier New"/>
              <a:buChar char="o"/>
              <a:defRPr sz="2400" baseline="0">
                <a:solidFill>
                  <a:schemeClr val="tx1"/>
                </a:solidFill>
              </a:defRPr>
            </a:lvl5pPr>
          </a:lstStyle>
          <a:p>
            <a:pPr lvl="0"/>
            <a:r>
              <a:rPr lang="en-US" dirty="0" smtClean="0"/>
              <a:t>Click to edit Master text styles</a:t>
            </a:r>
          </a:p>
          <a:p>
            <a:pPr lvl="1"/>
            <a:r>
              <a:rPr lang="en-US" dirty="0" smtClean="0"/>
              <a:t>Second level</a:t>
            </a:r>
          </a:p>
        </p:txBody>
      </p:sp>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731394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CC Header followed by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12" name="Text Placeholder 5"/>
          <p:cNvSpPr>
            <a:spLocks noGrp="1"/>
          </p:cNvSpPr>
          <p:nvPr>
            <p:ph type="body" sz="quarter" idx="11"/>
          </p:nvPr>
        </p:nvSpPr>
        <p:spPr>
          <a:xfrm>
            <a:off x="641356" y="1325650"/>
            <a:ext cx="10941049" cy="4645336"/>
          </a:xfrm>
        </p:spPr>
        <p:txBody>
          <a:bodyPr lIns="0"/>
          <a:lstStyle>
            <a:lvl1pPr marL="0" indent="0">
              <a:buFontTx/>
              <a:buNone/>
              <a:defRPr/>
            </a:lvl1pPr>
            <a:lvl2pPr marL="365110" indent="-365110">
              <a:buFont typeface="Arial"/>
              <a:buChar char="•"/>
              <a:defRPr/>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8207626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CC Bulleted Text-3 Photos">
    <p:spTree>
      <p:nvGrpSpPr>
        <p:cNvPr id="1" name=""/>
        <p:cNvGrpSpPr/>
        <p:nvPr/>
      </p:nvGrpSpPr>
      <p:grpSpPr>
        <a:xfrm>
          <a:off x="0" y="0"/>
          <a:ext cx="0" cy="0"/>
          <a:chOff x="0" y="0"/>
          <a:chExt cx="0" cy="0"/>
        </a:xfrm>
      </p:grpSpPr>
      <p:sp>
        <p:nvSpPr>
          <p:cNvPr id="7" name="Content Placeholder 2"/>
          <p:cNvSpPr>
            <a:spLocks noGrp="1"/>
          </p:cNvSpPr>
          <p:nvPr>
            <p:ph idx="12"/>
          </p:nvPr>
        </p:nvSpPr>
        <p:spPr>
          <a:xfrm>
            <a:off x="611719" y="1322364"/>
            <a:ext cx="5941483"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
        <p:nvSpPr>
          <p:cNvPr id="9" name="Picture Placeholder 2"/>
          <p:cNvSpPr>
            <a:spLocks noGrp="1"/>
          </p:cNvSpPr>
          <p:nvPr>
            <p:ph type="pic" idx="21"/>
          </p:nvPr>
        </p:nvSpPr>
        <p:spPr>
          <a:xfrm>
            <a:off x="7010527" y="4719421"/>
            <a:ext cx="5181476" cy="1640603"/>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16" name="Picture Placeholder 2"/>
          <p:cNvSpPr>
            <a:spLocks noGrp="1"/>
          </p:cNvSpPr>
          <p:nvPr>
            <p:ph type="pic" idx="22"/>
          </p:nvPr>
        </p:nvSpPr>
        <p:spPr>
          <a:xfrm>
            <a:off x="7010527" y="2916708"/>
            <a:ext cx="5181476" cy="1654391"/>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17" name="Picture Placeholder 2"/>
          <p:cNvSpPr>
            <a:spLocks noGrp="1"/>
          </p:cNvSpPr>
          <p:nvPr>
            <p:ph type="pic" idx="23"/>
          </p:nvPr>
        </p:nvSpPr>
        <p:spPr>
          <a:xfrm>
            <a:off x="7010527" y="1113995"/>
            <a:ext cx="5181476" cy="1654391"/>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8"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656814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CC Bulleted Text-1 Picture">
    <p:spTree>
      <p:nvGrpSpPr>
        <p:cNvPr id="1" name=""/>
        <p:cNvGrpSpPr/>
        <p:nvPr/>
      </p:nvGrpSpPr>
      <p:grpSpPr>
        <a:xfrm>
          <a:off x="0" y="0"/>
          <a:ext cx="0" cy="0"/>
          <a:chOff x="0" y="0"/>
          <a:chExt cx="0" cy="0"/>
        </a:xfrm>
      </p:grpSpPr>
      <p:sp>
        <p:nvSpPr>
          <p:cNvPr id="6"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
        <p:nvSpPr>
          <p:cNvPr id="10" name="Picture Placeholder 2"/>
          <p:cNvSpPr>
            <a:spLocks noGrp="1"/>
          </p:cNvSpPr>
          <p:nvPr>
            <p:ph type="pic" idx="1"/>
          </p:nvPr>
        </p:nvSpPr>
        <p:spPr>
          <a:xfrm>
            <a:off x="7010400" y="1111319"/>
            <a:ext cx="5181600" cy="5271436"/>
          </a:xfr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7" name="Content Placeholder 2"/>
          <p:cNvSpPr>
            <a:spLocks noGrp="1"/>
          </p:cNvSpPr>
          <p:nvPr>
            <p:ph idx="12"/>
          </p:nvPr>
        </p:nvSpPr>
        <p:spPr>
          <a:xfrm>
            <a:off x="611719" y="1322364"/>
            <a:ext cx="5941483"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328810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3365CF-19CA-46A3-9A80-0F6A457790B9}" type="datetimeFigureOut">
              <a:rPr lang="en-US" smtClean="0"/>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571412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CC Bulleted Text-2 Charts">
    <p:spTree>
      <p:nvGrpSpPr>
        <p:cNvPr id="1" name=""/>
        <p:cNvGrpSpPr/>
        <p:nvPr/>
      </p:nvGrpSpPr>
      <p:grpSpPr>
        <a:xfrm>
          <a:off x="0" y="0"/>
          <a:ext cx="0" cy="0"/>
          <a:chOff x="0" y="0"/>
          <a:chExt cx="0" cy="0"/>
        </a:xfrm>
      </p:grpSpPr>
      <p:sp>
        <p:nvSpPr>
          <p:cNvPr id="8"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
        <p:nvSpPr>
          <p:cNvPr id="9" name="Chart Placeholder 5"/>
          <p:cNvSpPr>
            <a:spLocks noGrp="1"/>
          </p:cNvSpPr>
          <p:nvPr>
            <p:ph type="chart" sz="quarter" idx="10"/>
          </p:nvPr>
        </p:nvSpPr>
        <p:spPr>
          <a:xfrm>
            <a:off x="6637870" y="1111324"/>
            <a:ext cx="5554133" cy="2560393"/>
          </a:xfrm>
        </p:spPr>
        <p:txBody>
          <a:bodyPr/>
          <a:lstStyle>
            <a:lvl1pPr marL="0" indent="0">
              <a:buFontTx/>
              <a:buNone/>
              <a:defRPr/>
            </a:lvl1pPr>
          </a:lstStyle>
          <a:p>
            <a:endParaRPr lang="en-US" dirty="0"/>
          </a:p>
        </p:txBody>
      </p:sp>
      <p:sp>
        <p:nvSpPr>
          <p:cNvPr id="11" name="Chart Placeholder 7"/>
          <p:cNvSpPr>
            <a:spLocks noGrp="1"/>
          </p:cNvSpPr>
          <p:nvPr>
            <p:ph type="chart" sz="quarter" idx="11"/>
          </p:nvPr>
        </p:nvSpPr>
        <p:spPr>
          <a:xfrm>
            <a:off x="6637870" y="3826396"/>
            <a:ext cx="5554133" cy="2556364"/>
          </a:xfrm>
        </p:spPr>
        <p:txBody>
          <a:bodyPr/>
          <a:lstStyle>
            <a:lvl1pPr marL="0" indent="0">
              <a:buFontTx/>
              <a:buNone/>
              <a:defRPr/>
            </a:lvl1pPr>
          </a:lstStyle>
          <a:p>
            <a:endParaRPr lang="en-US" dirty="0"/>
          </a:p>
        </p:txBody>
      </p:sp>
      <p:sp>
        <p:nvSpPr>
          <p:cNvPr id="7" name="Content Placeholder 2"/>
          <p:cNvSpPr>
            <a:spLocks noGrp="1"/>
          </p:cNvSpPr>
          <p:nvPr>
            <p:ph idx="12"/>
          </p:nvPr>
        </p:nvSpPr>
        <p:spPr>
          <a:xfrm>
            <a:off x="611722" y="1322364"/>
            <a:ext cx="5746097"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9179746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CC Bulleted Text-2 Tables">
    <p:spTree>
      <p:nvGrpSpPr>
        <p:cNvPr id="1" name=""/>
        <p:cNvGrpSpPr/>
        <p:nvPr/>
      </p:nvGrpSpPr>
      <p:grpSpPr>
        <a:xfrm>
          <a:off x="0" y="0"/>
          <a:ext cx="0" cy="0"/>
          <a:chOff x="0" y="0"/>
          <a:chExt cx="0" cy="0"/>
        </a:xfrm>
      </p:grpSpPr>
      <p:sp>
        <p:nvSpPr>
          <p:cNvPr id="2" name="Title 1"/>
          <p:cNvSpPr>
            <a:spLocks noGrp="1"/>
          </p:cNvSpPr>
          <p:nvPr>
            <p:ph type="title"/>
          </p:nvPr>
        </p:nvSpPr>
        <p:spPr>
          <a:xfrm>
            <a:off x="4334933" y="274638"/>
            <a:ext cx="7247467" cy="741362"/>
          </a:xfrm>
          <a:prstGeom prst="rect">
            <a:avLst/>
          </a:prstGeom>
        </p:spPr>
        <p:txBody>
          <a:bodyPr vert="horz" anchor="ctr"/>
          <a:lstStyle>
            <a:lvl1pPr>
              <a:defRPr sz="1800" cap="all" baseline="0">
                <a:solidFill>
                  <a:srgbClr val="B60225"/>
                </a:solidFill>
              </a:defRPr>
            </a:lvl1pPr>
          </a:lstStyle>
          <a:p>
            <a:r>
              <a:rPr lang="en-US" dirty="0" smtClean="0"/>
              <a:t>Click to edit Master title style</a:t>
            </a:r>
            <a:endParaRPr lang="en-US" dirty="0"/>
          </a:p>
        </p:txBody>
      </p:sp>
      <p:sp>
        <p:nvSpPr>
          <p:cNvPr id="7"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11" name="Table Placeholder 5"/>
          <p:cNvSpPr>
            <a:spLocks noGrp="1"/>
          </p:cNvSpPr>
          <p:nvPr>
            <p:ph type="tbl" sz="quarter" idx="11"/>
          </p:nvPr>
        </p:nvSpPr>
        <p:spPr>
          <a:xfrm>
            <a:off x="6588514" y="1116775"/>
            <a:ext cx="5603489" cy="2554943"/>
          </a:xfrm>
        </p:spPr>
        <p:txBody>
          <a:bodyPr/>
          <a:lstStyle>
            <a:lvl1pPr marL="0" indent="0">
              <a:buFontTx/>
              <a:buNone/>
              <a:defRPr/>
            </a:lvl1pPr>
          </a:lstStyle>
          <a:p>
            <a:endParaRPr lang="en-US" dirty="0"/>
          </a:p>
        </p:txBody>
      </p:sp>
      <p:sp>
        <p:nvSpPr>
          <p:cNvPr id="13" name="Table Placeholder 7"/>
          <p:cNvSpPr>
            <a:spLocks noGrp="1"/>
          </p:cNvSpPr>
          <p:nvPr>
            <p:ph type="tbl" sz="quarter" idx="12"/>
          </p:nvPr>
        </p:nvSpPr>
        <p:spPr>
          <a:xfrm>
            <a:off x="6588514" y="3801972"/>
            <a:ext cx="5603489" cy="2572640"/>
          </a:xfrm>
        </p:spPr>
        <p:txBody>
          <a:bodyPr/>
          <a:lstStyle>
            <a:lvl1pPr marL="0" indent="0">
              <a:buFontTx/>
              <a:buNone/>
              <a:defRPr/>
            </a:lvl1pPr>
          </a:lstStyle>
          <a:p>
            <a:endParaRPr lang="en-US" dirty="0"/>
          </a:p>
        </p:txBody>
      </p:sp>
      <p:sp>
        <p:nvSpPr>
          <p:cNvPr id="8" name="Content Placeholder 2"/>
          <p:cNvSpPr>
            <a:spLocks noGrp="1"/>
          </p:cNvSpPr>
          <p:nvPr>
            <p:ph idx="15"/>
          </p:nvPr>
        </p:nvSpPr>
        <p:spPr>
          <a:xfrm>
            <a:off x="611720" y="1322364"/>
            <a:ext cx="5597549"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902658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CC Bulleted Text-2 SmartArt Graphics">
    <p:spTree>
      <p:nvGrpSpPr>
        <p:cNvPr id="1" name=""/>
        <p:cNvGrpSpPr/>
        <p:nvPr/>
      </p:nvGrpSpPr>
      <p:grpSpPr>
        <a:xfrm>
          <a:off x="0" y="0"/>
          <a:ext cx="0" cy="0"/>
          <a:chOff x="0" y="0"/>
          <a:chExt cx="0" cy="0"/>
        </a:xfrm>
      </p:grpSpPr>
      <p:sp>
        <p:nvSpPr>
          <p:cNvPr id="2" name="Title 1"/>
          <p:cNvSpPr>
            <a:spLocks noGrp="1"/>
          </p:cNvSpPr>
          <p:nvPr>
            <p:ph type="title"/>
          </p:nvPr>
        </p:nvSpPr>
        <p:spPr>
          <a:xfrm>
            <a:off x="4741333" y="288518"/>
            <a:ext cx="6827520" cy="723900"/>
          </a:xfrm>
        </p:spPr>
        <p:txBody>
          <a:bodyPr/>
          <a:lstStyle/>
          <a:p>
            <a:r>
              <a:rPr lang="en-US" dirty="0" smtClean="0"/>
              <a:t>Click to edit Master title style</a:t>
            </a:r>
            <a:endParaRPr lang="en-US" dirty="0"/>
          </a:p>
        </p:txBody>
      </p:sp>
      <p:sp>
        <p:nvSpPr>
          <p:cNvPr id="6" name="SmartArt Placeholder 5"/>
          <p:cNvSpPr>
            <a:spLocks noGrp="1"/>
          </p:cNvSpPr>
          <p:nvPr>
            <p:ph type="dgm" sz="quarter" idx="11"/>
          </p:nvPr>
        </p:nvSpPr>
        <p:spPr>
          <a:xfrm>
            <a:off x="6490828" y="1107212"/>
            <a:ext cx="5701177" cy="2572642"/>
          </a:xfrm>
        </p:spPr>
        <p:txBody>
          <a:bodyPr/>
          <a:lstStyle>
            <a:lvl1pPr marL="0" indent="0">
              <a:buFontTx/>
              <a:buNone/>
              <a:defRPr/>
            </a:lvl1pPr>
          </a:lstStyle>
          <a:p>
            <a:endParaRPr lang="en-US" dirty="0"/>
          </a:p>
        </p:txBody>
      </p:sp>
      <p:sp>
        <p:nvSpPr>
          <p:cNvPr id="8" name="SmartArt Placeholder 7"/>
          <p:cNvSpPr>
            <a:spLocks noGrp="1"/>
          </p:cNvSpPr>
          <p:nvPr>
            <p:ph type="dgm" sz="quarter" idx="12"/>
          </p:nvPr>
        </p:nvSpPr>
        <p:spPr>
          <a:xfrm>
            <a:off x="6485470" y="3818259"/>
            <a:ext cx="5706533" cy="2572641"/>
          </a:xfrm>
        </p:spPr>
        <p:txBody>
          <a:bodyPr/>
          <a:lstStyle>
            <a:lvl1pPr marL="0" indent="0">
              <a:buFontTx/>
              <a:buNone/>
              <a:defRPr/>
            </a:lvl1pPr>
          </a:lstStyle>
          <a:p>
            <a:endParaRPr lang="en-US" dirty="0"/>
          </a:p>
        </p:txBody>
      </p:sp>
      <p:sp>
        <p:nvSpPr>
          <p:cNvPr id="7"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9" name="Content Placeholder 2"/>
          <p:cNvSpPr>
            <a:spLocks noGrp="1"/>
          </p:cNvSpPr>
          <p:nvPr>
            <p:ph idx="15"/>
          </p:nvPr>
        </p:nvSpPr>
        <p:spPr>
          <a:xfrm>
            <a:off x="611721" y="1322364"/>
            <a:ext cx="5523276"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2341079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CC 1 Picture">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
        <p:nvSpPr>
          <p:cNvPr id="9" name="Picture Placeholder 2"/>
          <p:cNvSpPr>
            <a:spLocks noGrp="1"/>
          </p:cNvSpPr>
          <p:nvPr>
            <p:ph type="pic" idx="1"/>
          </p:nvPr>
        </p:nvSpPr>
        <p:spPr>
          <a:xfrm>
            <a:off x="0" y="1099072"/>
            <a:ext cx="12192000" cy="5283683"/>
          </a:xfrm>
          <a:solidFill>
            <a:schemeClr val="bg1">
              <a:lumMod val="85000"/>
            </a:schemeClr>
          </a:solidFill>
        </p:spPr>
        <p:txBody>
          <a:bodyPr rtlCol="0">
            <a:normAutofit/>
          </a:bodyPr>
          <a:lstStyle>
            <a:lvl1pPr marL="0" indent="0">
              <a:buNone/>
              <a:defRPr sz="3200" baseline="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4301028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5"/>
            <a:ext cx="104648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9600" y="18289"/>
            <a:ext cx="3860800" cy="329184"/>
          </a:xfrm>
          <a:prstGeom prst="rect">
            <a:avLst/>
          </a:prstGeom>
        </p:spPr>
        <p:txBody>
          <a:bodyPr/>
          <a:lstStyle/>
          <a:p>
            <a:pPr defTabSz="457182" fontAlgn="base">
              <a:spcBef>
                <a:spcPct val="0"/>
              </a:spcBef>
              <a:spcAft>
                <a:spcPct val="0"/>
              </a:spcAft>
            </a:pPr>
            <a:r>
              <a:rPr lang="en-US" smtClean="0">
                <a:solidFill>
                  <a:prstClr val="black"/>
                </a:solidFill>
                <a:latin typeface="Arial" charset="0"/>
                <a:ea typeface="ＭＳ Ｐゴシック" charset="0"/>
              </a:rPr>
              <a:t>3/18/2015</a:t>
            </a:r>
            <a:endParaRPr lang="en-US" dirty="0">
              <a:solidFill>
                <a:prstClr val="black"/>
              </a:solidFill>
              <a:latin typeface="Arial" charset="0"/>
              <a:ea typeface="ＭＳ Ｐゴシック" charset="0"/>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10160000" y="18289"/>
            <a:ext cx="1422400" cy="329184"/>
          </a:xfrm>
          <a:prstGeom prst="rect">
            <a:avLst/>
          </a:prstGeom>
        </p:spPr>
        <p:txBody>
          <a:bodyPr/>
          <a:lstStyle/>
          <a:p>
            <a:pPr defTabSz="457182" fontAlgn="base">
              <a:spcBef>
                <a:spcPct val="0"/>
              </a:spcBef>
              <a:spcAft>
                <a:spcPct val="0"/>
              </a:spcAft>
            </a:pPr>
            <a:fld id="{A14BC5D1-4456-4A6A-84BE-346621CDF629}" type="slidenum">
              <a:rPr lang="en-US" smtClean="0">
                <a:solidFill>
                  <a:prstClr val="black"/>
                </a:solidFill>
                <a:latin typeface="Arial" charset="0"/>
                <a:ea typeface="ＭＳ Ｐゴシック" charset="0"/>
              </a:rPr>
              <a:pPr defTabSz="457182" fontAlgn="base">
                <a:spcBef>
                  <a:spcPct val="0"/>
                </a:spcBef>
                <a:spcAft>
                  <a:spcPct val="0"/>
                </a:spcAft>
              </a:pPr>
              <a:t>‹#›</a:t>
            </a:fld>
            <a:endParaRPr lang="en-US" dirty="0">
              <a:solidFill>
                <a:prstClr val="black"/>
              </a:solidFill>
              <a:latin typeface="Arial" charset="0"/>
              <a:ea typeface="ＭＳ Ｐゴシック" charset="0"/>
            </a:endParaRPr>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7552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2"/>
            <a:ext cx="103632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4626869"/>
            <a:ext cx="10363200" cy="1500187"/>
          </a:xfrm>
        </p:spPr>
        <p:txBody>
          <a:bodyPr anchor="t">
            <a:normAutofit/>
          </a:bodyPr>
          <a:lstStyle>
            <a:lvl1pPr marL="0" indent="0">
              <a:buNone/>
              <a:defRPr sz="2400">
                <a:solidFill>
                  <a:schemeClr val="tx2"/>
                </a:solidFill>
              </a:defRPr>
            </a:lvl1pPr>
            <a:lvl2pPr marL="457182" indent="0">
              <a:buNone/>
              <a:defRPr sz="1800">
                <a:solidFill>
                  <a:schemeClr val="tx1">
                    <a:tint val="75000"/>
                  </a:schemeClr>
                </a:solidFill>
              </a:defRPr>
            </a:lvl2pPr>
            <a:lvl3pPr marL="914363" indent="0">
              <a:buNone/>
              <a:defRPr sz="1600">
                <a:solidFill>
                  <a:schemeClr val="tx1">
                    <a:tint val="75000"/>
                  </a:schemeClr>
                </a:solidFill>
              </a:defRPr>
            </a:lvl3pPr>
            <a:lvl4pPr marL="1371545" indent="0">
              <a:buNone/>
              <a:defRPr sz="1400">
                <a:solidFill>
                  <a:schemeClr val="tx1">
                    <a:tint val="75000"/>
                  </a:schemeClr>
                </a:solidFill>
              </a:defRPr>
            </a:lvl4pPr>
            <a:lvl5pPr marL="1828727" indent="0">
              <a:buNone/>
              <a:defRPr sz="1400">
                <a:solidFill>
                  <a:schemeClr val="tx1">
                    <a:tint val="75000"/>
                  </a:schemeClr>
                </a:solidFill>
              </a:defRPr>
            </a:lvl5pPr>
            <a:lvl6pPr marL="2285909" indent="0">
              <a:buNone/>
              <a:defRPr sz="1400">
                <a:solidFill>
                  <a:schemeClr val="tx1">
                    <a:tint val="75000"/>
                  </a:schemeClr>
                </a:solidFill>
              </a:defRPr>
            </a:lvl6pPr>
            <a:lvl7pPr marL="2743090" indent="0">
              <a:buNone/>
              <a:defRPr sz="1400">
                <a:solidFill>
                  <a:schemeClr val="tx1">
                    <a:tint val="75000"/>
                  </a:schemeClr>
                </a:solidFill>
              </a:defRPr>
            </a:lvl7pPr>
            <a:lvl8pPr marL="3200272" indent="0">
              <a:buNone/>
              <a:defRPr sz="1400">
                <a:solidFill>
                  <a:schemeClr val="tx1">
                    <a:tint val="75000"/>
                  </a:schemeClr>
                </a:solidFill>
              </a:defRPr>
            </a:lvl8pPr>
            <a:lvl9pPr marL="365745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18289"/>
            <a:ext cx="3860800" cy="329184"/>
          </a:xfrm>
          <a:prstGeom prst="rect">
            <a:avLst/>
          </a:prstGeom>
        </p:spPr>
        <p:txBody>
          <a:bodyPr/>
          <a:lstStyle/>
          <a:p>
            <a:pPr defTabSz="457182" fontAlgn="base">
              <a:spcBef>
                <a:spcPct val="0"/>
              </a:spcBef>
              <a:spcAft>
                <a:spcPct val="0"/>
              </a:spcAft>
            </a:pPr>
            <a:r>
              <a:rPr lang="en-US" smtClean="0">
                <a:solidFill>
                  <a:prstClr val="white"/>
                </a:solidFill>
                <a:latin typeface="Arial" charset="0"/>
                <a:ea typeface="ＭＳ Ｐゴシック" charset="0"/>
              </a:rPr>
              <a:t>3/18/2015</a:t>
            </a:r>
            <a:endParaRPr lang="en-US" dirty="0">
              <a:solidFill>
                <a:prstClr val="white"/>
              </a:solidFill>
              <a:latin typeface="Arial" charset="0"/>
              <a:ea typeface="ＭＳ Ｐゴシック" charset="0"/>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10160000" y="18289"/>
            <a:ext cx="1422400" cy="329184"/>
          </a:xfrm>
          <a:prstGeom prst="rect">
            <a:avLst/>
          </a:prstGeom>
        </p:spPr>
        <p:txBody>
          <a:bodyPr/>
          <a:lstStyle/>
          <a:p>
            <a:pPr defTabSz="457182" fontAlgn="base">
              <a:spcBef>
                <a:spcPct val="0"/>
              </a:spcBef>
              <a:spcAft>
                <a:spcPct val="0"/>
              </a:spcAft>
            </a:pPr>
            <a:fld id="{A14BC5D1-4456-4A6A-84BE-346621CDF629}" type="slidenum">
              <a:rPr lang="en-US" smtClean="0">
                <a:solidFill>
                  <a:prstClr val="white"/>
                </a:solidFill>
                <a:latin typeface="Arial" charset="0"/>
                <a:ea typeface="ＭＳ Ｐゴシック" charset="0"/>
              </a:rPr>
              <a:pPr defTabSz="457182" fontAlgn="base">
                <a:spcBef>
                  <a:spcPct val="0"/>
                </a:spcBef>
                <a:spcAft>
                  <a:spcPct val="0"/>
                </a:spcAft>
              </a:pPr>
              <a:t>‹#›</a:t>
            </a:fld>
            <a:endParaRPr lang="en-US" dirty="0">
              <a:solidFill>
                <a:prstClr val="white"/>
              </a:solidFill>
              <a:latin typeface="Arial" charset="0"/>
              <a:ea typeface="ＭＳ Ｐゴシック" charset="0"/>
            </a:endParaRPr>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4473440"/>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00C8FC-016D-469A-9B1E-79F8E651B4A9}" type="datetimeFigureOut">
              <a:rPr lang="en-US" smtClean="0">
                <a:solidFill>
                  <a:prstClr val="black">
                    <a:tint val="75000"/>
                  </a:prstClr>
                </a:solidFill>
              </a:rPr>
              <a:pPr/>
              <a:t>6/11/2019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310190-F67C-4011-974C-0E0CB2E4C0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929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00C8FC-016D-469A-9B1E-79F8E651B4A9}" type="datetimeFigureOut">
              <a:rPr lang="en-US" smtClean="0">
                <a:solidFill>
                  <a:prstClr val="black">
                    <a:tint val="75000"/>
                  </a:prstClr>
                </a:solidFill>
              </a:rPr>
              <a:pPr/>
              <a:t>6/11/2019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310190-F67C-4011-974C-0E0CB2E4C0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48091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000C8FC-016D-469A-9B1E-79F8E651B4A9}" type="datetimeFigureOut">
              <a:rPr lang="en-US" smtClean="0">
                <a:solidFill>
                  <a:prstClr val="black">
                    <a:tint val="75000"/>
                  </a:prstClr>
                </a:solidFill>
              </a:rPr>
              <a:pPr/>
              <a:t>6/11/2019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310190-F67C-4011-974C-0E0CB2E4C0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5135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00C8FC-016D-469A-9B1E-79F8E651B4A9}" type="datetimeFigureOut">
              <a:rPr lang="en-US" smtClean="0">
                <a:solidFill>
                  <a:prstClr val="black">
                    <a:tint val="75000"/>
                  </a:prstClr>
                </a:solidFill>
              </a:rPr>
              <a:pPr/>
              <a:t>6/11/2019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310190-F67C-4011-974C-0E0CB2E4C0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3204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3365CF-19CA-46A3-9A80-0F6A457790B9}" type="datetimeFigureOut">
              <a:rPr lang="en-US" smtClean="0"/>
              <a:t>6/11/2019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8138616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00C8FC-016D-469A-9B1E-79F8E651B4A9}" type="datetimeFigureOut">
              <a:rPr lang="en-US" smtClean="0">
                <a:solidFill>
                  <a:prstClr val="black">
                    <a:tint val="75000"/>
                  </a:prstClr>
                </a:solidFill>
              </a:rPr>
              <a:pPr/>
              <a:t>6/11/2019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310190-F67C-4011-974C-0E0CB2E4C0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440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00C8FC-016D-469A-9B1E-79F8E651B4A9}" type="datetimeFigureOut">
              <a:rPr lang="en-US" smtClean="0">
                <a:solidFill>
                  <a:prstClr val="black">
                    <a:tint val="75000"/>
                  </a:prstClr>
                </a:solidFill>
              </a:rPr>
              <a:pPr/>
              <a:t>6/11/2019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310190-F67C-4011-974C-0E0CB2E4C0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89311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00C8FC-016D-469A-9B1E-79F8E651B4A9}" type="datetimeFigureOut">
              <a:rPr lang="en-US" smtClean="0">
                <a:solidFill>
                  <a:prstClr val="black">
                    <a:tint val="75000"/>
                  </a:prstClr>
                </a:solidFill>
              </a:rPr>
              <a:pPr/>
              <a:t>6/11/2019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310190-F67C-4011-974C-0E0CB2E4C0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03589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00C8FC-016D-469A-9B1E-79F8E651B4A9}" type="datetimeFigureOut">
              <a:rPr lang="en-US" smtClean="0">
                <a:solidFill>
                  <a:prstClr val="black">
                    <a:tint val="75000"/>
                  </a:prstClr>
                </a:solidFill>
              </a:rPr>
              <a:pPr/>
              <a:t>6/11/2019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310190-F67C-4011-974C-0E0CB2E4C0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43550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00C8FC-016D-469A-9B1E-79F8E651B4A9}" type="datetimeFigureOut">
              <a:rPr lang="en-US" smtClean="0">
                <a:solidFill>
                  <a:prstClr val="black">
                    <a:tint val="75000"/>
                  </a:prstClr>
                </a:solidFill>
              </a:rPr>
              <a:pPr/>
              <a:t>6/11/2019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310190-F67C-4011-974C-0E0CB2E4C0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0383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3365CF-19CA-46A3-9A80-0F6A457790B9}" type="datetimeFigureOut">
              <a:rPr lang="en-US" smtClean="0"/>
              <a:t>6/11/2019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3486539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3365CF-19CA-46A3-9A80-0F6A457790B9}" type="datetimeFigureOut">
              <a:rPr lang="en-US" smtClean="0"/>
              <a:t>6/11/2019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240826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3365CF-19CA-46A3-9A80-0F6A457790B9}" type="datetimeFigureOut">
              <a:rPr lang="en-US" smtClean="0"/>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4004879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3365CF-19CA-46A3-9A80-0F6A457790B9}" type="datetimeFigureOut">
              <a:rPr lang="en-US" smtClean="0"/>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1973459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5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5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5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5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5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4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4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4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994A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3365CF-19CA-46A3-9A80-0F6A457790B9}" type="datetimeFigureOut">
              <a:rPr lang="en-US" smtClean="0"/>
              <a:t>6/11/2019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54850-47D5-4D8B-AD27-0D7F76F85D3D}" type="slidenum">
              <a:rPr lang="en-US" smtClean="0"/>
              <a:t>‹#›</a:t>
            </a:fld>
            <a:endParaRPr lang="en-US" dirty="0"/>
          </a:p>
        </p:txBody>
      </p:sp>
    </p:spTree>
    <p:extLst>
      <p:ext uri="{BB962C8B-B14F-4D97-AF65-F5344CB8AC3E}">
        <p14:creationId xmlns:p14="http://schemas.microsoft.com/office/powerpoint/2010/main" val="4128988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00C8FC-016D-469A-9B1E-79F8E651B4A9}" type="datetimeFigureOut">
              <a:rPr lang="en-US" smtClean="0">
                <a:solidFill>
                  <a:prstClr val="black">
                    <a:tint val="75000"/>
                  </a:prstClr>
                </a:solidFill>
              </a:rPr>
              <a:pPr/>
              <a:t>6/11/2019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310190-F67C-4011-974C-0E0CB2E4C0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7358239"/>
      </p:ext>
    </p:extLst>
  </p:cSld>
  <p:clrMap bg1="lt1" tx1="dk1" bg2="lt2" tx2="dk2" accent1="accent1" accent2="accent2" accent3="accent3" accent4="accent4" accent5="accent5" accent6="accent6" hlink="hlink" folHlink="folHlink"/>
  <p:sldLayoutIdLst>
    <p:sldLayoutId id="214748373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00C8FC-016D-469A-9B1E-79F8E651B4A9}" type="datetimeFigureOut">
              <a:rPr lang="en-US" smtClean="0">
                <a:solidFill>
                  <a:prstClr val="black">
                    <a:tint val="75000"/>
                  </a:prstClr>
                </a:solidFill>
              </a:rPr>
              <a:pPr/>
              <a:t>6/11/2019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310190-F67C-4011-974C-0E0CB2E4C0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57150"/>
      </p:ext>
    </p:extLst>
  </p:cSld>
  <p:clrMap bg1="lt1" tx1="dk1" bg2="lt2" tx2="dk2" accent1="accent1" accent2="accent2" accent3="accent3" accent4="accent4" accent5="accent5" accent6="accent6" hlink="hlink" folHlink="folHlink"/>
  <p:sldLayoutIdLst>
    <p:sldLayoutId id="214748373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00C8FC-016D-469A-9B1E-79F8E651B4A9}" type="datetimeFigureOut">
              <a:rPr lang="en-US" smtClean="0">
                <a:solidFill>
                  <a:prstClr val="black">
                    <a:tint val="75000"/>
                  </a:prstClr>
                </a:solidFill>
              </a:rPr>
              <a:pPr/>
              <a:t>6/11/2019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310190-F67C-4011-974C-0E0CB2E4C0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6525407"/>
      </p:ext>
    </p:extLst>
  </p:cSld>
  <p:clrMap bg1="lt1" tx1="dk1" bg2="lt2" tx2="dk2" accent1="accent1" accent2="accent2" accent3="accent3" accent4="accent4" accent5="accent5" accent6="accent6" hlink="hlink" folHlink="folHlink"/>
  <p:sldLayoutIdLst>
    <p:sldLayoutId id="214748373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00C8FC-016D-469A-9B1E-79F8E651B4A9}" type="datetimeFigureOut">
              <a:rPr lang="en-US" smtClean="0">
                <a:solidFill>
                  <a:prstClr val="black">
                    <a:tint val="75000"/>
                  </a:prstClr>
                </a:solidFill>
              </a:rPr>
              <a:pPr/>
              <a:t>6/11/2019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310190-F67C-4011-974C-0E0CB2E4C0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3150964"/>
      </p:ext>
    </p:extLst>
  </p:cSld>
  <p:clrMap bg1="lt1" tx1="dk1" bg2="lt2" tx2="dk2" accent1="accent1" accent2="accent2" accent3="accent3" accent4="accent4" accent5="accent5" accent6="accent6" hlink="hlink" folHlink="folHlink"/>
  <p:sldLayoutIdLst>
    <p:sldLayoutId id="214748373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00C8FC-016D-469A-9B1E-79F8E651B4A9}" type="datetimeFigureOut">
              <a:rPr lang="en-US" smtClean="0">
                <a:solidFill>
                  <a:prstClr val="black">
                    <a:tint val="75000"/>
                  </a:prstClr>
                </a:solidFill>
              </a:rPr>
              <a:pPr/>
              <a:t>6/11/2019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310190-F67C-4011-974C-0E0CB2E4C0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947368"/>
      </p:ext>
    </p:extLst>
  </p:cSld>
  <p:clrMap bg1="lt1" tx1="dk1" bg2="lt2" tx2="dk2" accent1="accent1" accent2="accent2" accent3="accent3" accent4="accent4" accent5="accent5" accent6="accent6" hlink="hlink" folHlink="folHlink"/>
  <p:sldLayoutIdLst>
    <p:sldLayoutId id="214748374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994A9"/>
        </a:solidFill>
        <a:effectLst/>
      </p:bgPr>
    </p:bg>
    <p:spTree>
      <p:nvGrpSpPr>
        <p:cNvPr id="1" name=""/>
        <p:cNvGrpSpPr/>
        <p:nvPr/>
      </p:nvGrpSpPr>
      <p:grpSpPr>
        <a:xfrm>
          <a:off x="0" y="0"/>
          <a:ext cx="0" cy="0"/>
          <a:chOff x="0" y="0"/>
          <a:chExt cx="0" cy="0"/>
        </a:xfrm>
      </p:grpSpPr>
      <p:pic>
        <p:nvPicPr>
          <p:cNvPr id="9219"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26296" y="272867"/>
            <a:ext cx="2584041" cy="75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400800"/>
            <a:ext cx="12192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6" name="Rectangle 5"/>
          <p:cNvSpPr/>
          <p:nvPr/>
        </p:nvSpPr>
        <p:spPr>
          <a:xfrm>
            <a:off x="0" y="0"/>
            <a:ext cx="12192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cxnSp>
        <p:nvCxnSpPr>
          <p:cNvPr id="7" name="Straight Connector 6"/>
          <p:cNvCxnSpPr/>
          <p:nvPr/>
        </p:nvCxnSpPr>
        <p:spPr>
          <a:xfrm>
            <a:off x="0" y="1082675"/>
            <a:ext cx="12192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3" name="Title Placeholder 2"/>
          <p:cNvSpPr>
            <a:spLocks noGrp="1"/>
          </p:cNvSpPr>
          <p:nvPr>
            <p:ph type="title"/>
          </p:nvPr>
        </p:nvSpPr>
        <p:spPr>
          <a:xfrm>
            <a:off x="3951184" y="283983"/>
            <a:ext cx="7631217" cy="73064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609600" y="1325651"/>
            <a:ext cx="10972800" cy="47010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2" name="Footer Placeholder 1"/>
          <p:cNvSpPr>
            <a:spLocks noGrp="1"/>
          </p:cNvSpPr>
          <p:nvPr>
            <p:ph type="ftr" sz="quarter" idx="3"/>
          </p:nvPr>
        </p:nvSpPr>
        <p:spPr>
          <a:xfrm>
            <a:off x="4165600" y="6380789"/>
            <a:ext cx="3860800" cy="477211"/>
          </a:xfrm>
          <a:prstGeom prst="rect">
            <a:avLst/>
          </a:prstGeom>
        </p:spPr>
        <p:txBody>
          <a:bodyPr vert="horz" lIns="91440" tIns="45720" rIns="91440" bIns="45720" rtlCol="0" anchor="ctr"/>
          <a:lstStyle>
            <a:lvl1pPr algn="ctr">
              <a:defRPr sz="2000">
                <a:solidFill>
                  <a:schemeClr val="bg1"/>
                </a:solidFill>
              </a:defRPr>
            </a:lvl1pPr>
          </a:lstStyle>
          <a:p>
            <a:pPr defTabSz="457200" fontAlgn="base">
              <a:spcBef>
                <a:spcPct val="0"/>
              </a:spcBef>
              <a:spcAft>
                <a:spcPct val="0"/>
              </a:spcAft>
            </a:pPr>
            <a:endParaRPr lang="en-US" dirty="0">
              <a:solidFill>
                <a:prstClr val="white"/>
              </a:solidFill>
              <a:latin typeface="Arial" charset="0"/>
              <a:ea typeface="ＭＳ Ｐゴシック" charset="0"/>
            </a:endParaRPr>
          </a:p>
        </p:txBody>
      </p:sp>
    </p:spTree>
    <p:extLst>
      <p:ext uri="{BB962C8B-B14F-4D97-AF65-F5344CB8AC3E}">
        <p14:creationId xmlns:p14="http://schemas.microsoft.com/office/powerpoint/2010/main" val="2277467327"/>
      </p:ext>
    </p:extLst>
  </p:cSld>
  <p:clrMap bg1="lt1" tx1="dk1" bg2="lt2" tx2="dk2" accent1="accent1" accent2="accent2" accent3="accent3" accent4="accent4" accent5="accent5" accent6="accent6" hlink="hlink" folHlink="folHlink"/>
  <p:txStyles>
    <p:titleStyle>
      <a:lvl1pPr algn="r" defTabSz="457200" rtl="0" eaLnBrk="0" fontAlgn="base" hangingPunct="0">
        <a:spcBef>
          <a:spcPct val="0"/>
        </a:spcBef>
        <a:spcAft>
          <a:spcPct val="0"/>
        </a:spcAft>
        <a:defRPr sz="1600" kern="1200" cap="all" baseline="0">
          <a:solidFill>
            <a:srgbClr val="000000"/>
          </a:solidFill>
          <a:latin typeface="Helvetica"/>
          <a:ea typeface="ＭＳ Ｐゴシック" pitchFamily="-112" charset="-128"/>
          <a:cs typeface="Helvetica"/>
        </a:defRPr>
      </a:lvl1pPr>
      <a:lvl2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65760" indent="-365760" algn="l" defTabSz="457200" rtl="0" eaLnBrk="0" fontAlgn="base" hangingPunct="0">
        <a:spcBef>
          <a:spcPct val="20000"/>
        </a:spcBef>
        <a:spcAft>
          <a:spcPct val="0"/>
        </a:spcAft>
        <a:buClr>
          <a:srgbClr val="B60225"/>
        </a:buClr>
        <a:buFont typeface="Arial"/>
        <a:buChar char="•"/>
        <a:defRPr sz="3200" kern="1200">
          <a:solidFill>
            <a:schemeClr val="tx1"/>
          </a:solidFill>
          <a:latin typeface="Helvetica"/>
          <a:ea typeface="ＭＳ Ｐゴシック" pitchFamily="-112" charset="-128"/>
          <a:cs typeface="Helvetica"/>
        </a:defRPr>
      </a:lvl1pPr>
      <a:lvl2pPr marL="731520" indent="-365760" algn="l" defTabSz="576263"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2pPr>
      <a:lvl3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219" name="Pictur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bwMode="auto">
          <a:xfrm>
            <a:off x="626300" y="272868"/>
            <a:ext cx="2584041" cy="75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400800"/>
            <a:ext cx="12192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82" fontAlgn="base">
              <a:spcBef>
                <a:spcPct val="0"/>
              </a:spcBef>
              <a:spcAft>
                <a:spcPct val="0"/>
              </a:spcAft>
              <a:defRPr/>
            </a:pPr>
            <a:endParaRPr lang="en-US" sz="1800" dirty="0">
              <a:solidFill>
                <a:prstClr val="white"/>
              </a:solidFill>
            </a:endParaRPr>
          </a:p>
        </p:txBody>
      </p:sp>
      <p:sp>
        <p:nvSpPr>
          <p:cNvPr id="6" name="Rectangle 5"/>
          <p:cNvSpPr/>
          <p:nvPr/>
        </p:nvSpPr>
        <p:spPr>
          <a:xfrm>
            <a:off x="0" y="0"/>
            <a:ext cx="12192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2" fontAlgn="base">
              <a:spcBef>
                <a:spcPct val="0"/>
              </a:spcBef>
              <a:spcAft>
                <a:spcPct val="0"/>
              </a:spcAft>
              <a:defRPr/>
            </a:pPr>
            <a:endParaRPr lang="en-US" sz="1800" dirty="0">
              <a:solidFill>
                <a:prstClr val="white"/>
              </a:solidFill>
            </a:endParaRPr>
          </a:p>
        </p:txBody>
      </p:sp>
      <p:cxnSp>
        <p:nvCxnSpPr>
          <p:cNvPr id="7" name="Straight Connector 6"/>
          <p:cNvCxnSpPr/>
          <p:nvPr/>
        </p:nvCxnSpPr>
        <p:spPr>
          <a:xfrm>
            <a:off x="0" y="1082675"/>
            <a:ext cx="12192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3" name="Title Placeholder 2"/>
          <p:cNvSpPr>
            <a:spLocks noGrp="1"/>
          </p:cNvSpPr>
          <p:nvPr>
            <p:ph type="title"/>
          </p:nvPr>
        </p:nvSpPr>
        <p:spPr>
          <a:xfrm>
            <a:off x="3951188" y="283983"/>
            <a:ext cx="7631217" cy="73064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609600" y="1325652"/>
            <a:ext cx="10972800" cy="47010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2" name="Footer Placeholder 1"/>
          <p:cNvSpPr>
            <a:spLocks noGrp="1"/>
          </p:cNvSpPr>
          <p:nvPr>
            <p:ph type="ftr" sz="quarter" idx="3"/>
          </p:nvPr>
        </p:nvSpPr>
        <p:spPr>
          <a:xfrm>
            <a:off x="4165600" y="6380794"/>
            <a:ext cx="3860800" cy="477211"/>
          </a:xfrm>
          <a:prstGeom prst="rect">
            <a:avLst/>
          </a:prstGeom>
        </p:spPr>
        <p:txBody>
          <a:bodyPr vert="horz" lIns="91440" tIns="45720" rIns="91440" bIns="45720" rtlCol="0" anchor="ctr"/>
          <a:lstStyle>
            <a:lvl1pPr algn="ctr">
              <a:defRPr sz="2000">
                <a:solidFill>
                  <a:schemeClr val="bg1"/>
                </a:solidFill>
              </a:defRPr>
            </a:lvl1pPr>
          </a:lstStyle>
          <a:p>
            <a:pPr defTabSz="457182" fontAlgn="base">
              <a:spcBef>
                <a:spcPct val="0"/>
              </a:spcBef>
              <a:spcAft>
                <a:spcPct val="0"/>
              </a:spcAft>
            </a:pPr>
            <a:endParaRPr lang="en-US" dirty="0">
              <a:solidFill>
                <a:prstClr val="white"/>
              </a:solidFill>
              <a:latin typeface="Arial" charset="0"/>
              <a:ea typeface="ＭＳ Ｐゴシック" charset="0"/>
            </a:endParaRPr>
          </a:p>
        </p:txBody>
      </p:sp>
    </p:spTree>
    <p:extLst>
      <p:ext uri="{BB962C8B-B14F-4D97-AF65-F5344CB8AC3E}">
        <p14:creationId xmlns:p14="http://schemas.microsoft.com/office/powerpoint/2010/main" val="12316142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6" r:id="rId11"/>
  </p:sldLayoutIdLst>
  <p:hf sldNum="0" hdr="0" dt="0"/>
  <p:txStyles>
    <p:titleStyle>
      <a:lvl1pPr algn="r" defTabSz="457182" rtl="0" eaLnBrk="0" fontAlgn="base" hangingPunct="0">
        <a:spcBef>
          <a:spcPct val="0"/>
        </a:spcBef>
        <a:spcAft>
          <a:spcPct val="0"/>
        </a:spcAft>
        <a:defRPr sz="1600" kern="1200" cap="all" baseline="0">
          <a:solidFill>
            <a:srgbClr val="000000"/>
          </a:solidFill>
          <a:latin typeface="Helvetica"/>
          <a:ea typeface="ＭＳ Ｐゴシック" pitchFamily="-112" charset="-128"/>
          <a:cs typeface="Helvetica"/>
        </a:defRPr>
      </a:lvl1pPr>
      <a:lvl2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182"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363"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545"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727"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65745" indent="-365745" algn="l" defTabSz="457182" rtl="0" eaLnBrk="0" fontAlgn="base" hangingPunct="0">
        <a:spcBef>
          <a:spcPct val="20000"/>
        </a:spcBef>
        <a:spcAft>
          <a:spcPct val="0"/>
        </a:spcAft>
        <a:buClr>
          <a:srgbClr val="B60225"/>
        </a:buClr>
        <a:buFont typeface="Arial"/>
        <a:buChar char="•"/>
        <a:defRPr sz="3200" kern="1200">
          <a:solidFill>
            <a:schemeClr val="tx1"/>
          </a:solidFill>
          <a:latin typeface="Helvetica"/>
          <a:ea typeface="ＭＳ Ｐゴシック" pitchFamily="-112" charset="-128"/>
          <a:cs typeface="Helvetica"/>
        </a:defRPr>
      </a:lvl1pPr>
      <a:lvl2pPr marL="731491" indent="-365745" algn="l" defTabSz="57624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2pPr>
      <a:lvl3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499" indent="-228591"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1"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1"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5" indent="-228591" algn="l" defTabSz="4571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3"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219" name="Pictur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bwMode="auto">
          <a:xfrm>
            <a:off x="626300" y="272868"/>
            <a:ext cx="2584041" cy="75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400800"/>
            <a:ext cx="12192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82" fontAlgn="base">
              <a:spcBef>
                <a:spcPct val="0"/>
              </a:spcBef>
              <a:spcAft>
                <a:spcPct val="0"/>
              </a:spcAft>
              <a:defRPr/>
            </a:pPr>
            <a:endParaRPr lang="en-US" sz="1800" dirty="0">
              <a:solidFill>
                <a:prstClr val="white"/>
              </a:solidFill>
            </a:endParaRPr>
          </a:p>
        </p:txBody>
      </p:sp>
      <p:sp>
        <p:nvSpPr>
          <p:cNvPr id="6" name="Rectangle 5"/>
          <p:cNvSpPr/>
          <p:nvPr/>
        </p:nvSpPr>
        <p:spPr>
          <a:xfrm>
            <a:off x="0" y="0"/>
            <a:ext cx="12192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2" fontAlgn="base">
              <a:spcBef>
                <a:spcPct val="0"/>
              </a:spcBef>
              <a:spcAft>
                <a:spcPct val="0"/>
              </a:spcAft>
              <a:defRPr/>
            </a:pPr>
            <a:endParaRPr lang="en-US" sz="1800" dirty="0">
              <a:solidFill>
                <a:prstClr val="white"/>
              </a:solidFill>
            </a:endParaRPr>
          </a:p>
        </p:txBody>
      </p:sp>
      <p:cxnSp>
        <p:nvCxnSpPr>
          <p:cNvPr id="7" name="Straight Connector 6"/>
          <p:cNvCxnSpPr/>
          <p:nvPr/>
        </p:nvCxnSpPr>
        <p:spPr>
          <a:xfrm>
            <a:off x="0" y="1082675"/>
            <a:ext cx="12192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3" name="Title Placeholder 2"/>
          <p:cNvSpPr>
            <a:spLocks noGrp="1"/>
          </p:cNvSpPr>
          <p:nvPr>
            <p:ph type="title"/>
          </p:nvPr>
        </p:nvSpPr>
        <p:spPr>
          <a:xfrm>
            <a:off x="3951188" y="283983"/>
            <a:ext cx="7631217" cy="73064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609600" y="1325652"/>
            <a:ext cx="10972800" cy="47010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2" name="Footer Placeholder 1"/>
          <p:cNvSpPr>
            <a:spLocks noGrp="1"/>
          </p:cNvSpPr>
          <p:nvPr>
            <p:ph type="ftr" sz="quarter" idx="3"/>
          </p:nvPr>
        </p:nvSpPr>
        <p:spPr>
          <a:xfrm>
            <a:off x="4165600" y="6380794"/>
            <a:ext cx="3860800" cy="477211"/>
          </a:xfrm>
          <a:prstGeom prst="rect">
            <a:avLst/>
          </a:prstGeom>
        </p:spPr>
        <p:txBody>
          <a:bodyPr vert="horz" lIns="91440" tIns="45720" rIns="91440" bIns="45720" rtlCol="0" anchor="ctr"/>
          <a:lstStyle>
            <a:lvl1pPr algn="ctr">
              <a:defRPr sz="2000">
                <a:solidFill>
                  <a:schemeClr val="bg1"/>
                </a:solidFill>
              </a:defRPr>
            </a:lvl1pPr>
          </a:lstStyle>
          <a:p>
            <a:pPr defTabSz="457182" fontAlgn="base">
              <a:spcBef>
                <a:spcPct val="0"/>
              </a:spcBef>
              <a:spcAft>
                <a:spcPct val="0"/>
              </a:spcAft>
            </a:pPr>
            <a:endParaRPr lang="en-US" dirty="0">
              <a:solidFill>
                <a:prstClr val="white"/>
              </a:solidFill>
              <a:latin typeface="Arial" charset="0"/>
              <a:ea typeface="ＭＳ Ｐゴシック" charset="0"/>
            </a:endParaRPr>
          </a:p>
        </p:txBody>
      </p:sp>
    </p:spTree>
    <p:extLst>
      <p:ext uri="{BB962C8B-B14F-4D97-AF65-F5344CB8AC3E}">
        <p14:creationId xmlns:p14="http://schemas.microsoft.com/office/powerpoint/2010/main" val="252525209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9" r:id="rId11"/>
  </p:sldLayoutIdLst>
  <p:hf sldNum="0" hdr="0" dt="0"/>
  <p:txStyles>
    <p:titleStyle>
      <a:lvl1pPr algn="r" defTabSz="457182" rtl="0" eaLnBrk="0" fontAlgn="base" hangingPunct="0">
        <a:spcBef>
          <a:spcPct val="0"/>
        </a:spcBef>
        <a:spcAft>
          <a:spcPct val="0"/>
        </a:spcAft>
        <a:defRPr sz="1600" kern="1200" cap="all" baseline="0">
          <a:solidFill>
            <a:srgbClr val="000000"/>
          </a:solidFill>
          <a:latin typeface="Helvetica"/>
          <a:ea typeface="ＭＳ Ｐゴシック" pitchFamily="-112" charset="-128"/>
          <a:cs typeface="Helvetica"/>
        </a:defRPr>
      </a:lvl1pPr>
      <a:lvl2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182"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363"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545"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727"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65745" indent="-365745" algn="l" defTabSz="457182" rtl="0" eaLnBrk="0" fontAlgn="base" hangingPunct="0">
        <a:spcBef>
          <a:spcPct val="20000"/>
        </a:spcBef>
        <a:spcAft>
          <a:spcPct val="0"/>
        </a:spcAft>
        <a:buClr>
          <a:srgbClr val="B60225"/>
        </a:buClr>
        <a:buFont typeface="Arial"/>
        <a:buChar char="•"/>
        <a:defRPr sz="3200" kern="1200">
          <a:solidFill>
            <a:schemeClr val="tx1"/>
          </a:solidFill>
          <a:latin typeface="Helvetica"/>
          <a:ea typeface="ＭＳ Ｐゴシック" pitchFamily="-112" charset="-128"/>
          <a:cs typeface="Helvetica"/>
        </a:defRPr>
      </a:lvl1pPr>
      <a:lvl2pPr marL="731491" indent="-365745" algn="l" defTabSz="57624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2pPr>
      <a:lvl3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499" indent="-228591"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1"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1"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5" indent="-228591" algn="l" defTabSz="4571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3"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219"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bwMode="auto">
          <a:xfrm>
            <a:off x="626300" y="272868"/>
            <a:ext cx="2584041" cy="75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400800"/>
            <a:ext cx="12192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82" fontAlgn="base">
              <a:spcBef>
                <a:spcPct val="0"/>
              </a:spcBef>
              <a:spcAft>
                <a:spcPct val="0"/>
              </a:spcAft>
              <a:defRPr/>
            </a:pPr>
            <a:endParaRPr lang="en-US" sz="1800" dirty="0">
              <a:solidFill>
                <a:prstClr val="white"/>
              </a:solidFill>
            </a:endParaRPr>
          </a:p>
        </p:txBody>
      </p:sp>
      <p:sp>
        <p:nvSpPr>
          <p:cNvPr id="6" name="Rectangle 5"/>
          <p:cNvSpPr/>
          <p:nvPr/>
        </p:nvSpPr>
        <p:spPr>
          <a:xfrm>
            <a:off x="0" y="0"/>
            <a:ext cx="12192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2" fontAlgn="base">
              <a:spcBef>
                <a:spcPct val="0"/>
              </a:spcBef>
              <a:spcAft>
                <a:spcPct val="0"/>
              </a:spcAft>
              <a:defRPr/>
            </a:pPr>
            <a:endParaRPr lang="en-US" sz="1800" dirty="0">
              <a:solidFill>
                <a:prstClr val="white"/>
              </a:solidFill>
            </a:endParaRPr>
          </a:p>
        </p:txBody>
      </p:sp>
      <p:cxnSp>
        <p:nvCxnSpPr>
          <p:cNvPr id="7" name="Straight Connector 6"/>
          <p:cNvCxnSpPr/>
          <p:nvPr/>
        </p:nvCxnSpPr>
        <p:spPr>
          <a:xfrm>
            <a:off x="0" y="1082675"/>
            <a:ext cx="12192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3" name="Title Placeholder 2"/>
          <p:cNvSpPr>
            <a:spLocks noGrp="1"/>
          </p:cNvSpPr>
          <p:nvPr>
            <p:ph type="title"/>
          </p:nvPr>
        </p:nvSpPr>
        <p:spPr>
          <a:xfrm>
            <a:off x="3951188" y="283983"/>
            <a:ext cx="7631217" cy="73064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609600" y="1325652"/>
            <a:ext cx="10972800" cy="47010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2" name="Footer Placeholder 1"/>
          <p:cNvSpPr>
            <a:spLocks noGrp="1"/>
          </p:cNvSpPr>
          <p:nvPr>
            <p:ph type="ftr" sz="quarter" idx="3"/>
          </p:nvPr>
        </p:nvSpPr>
        <p:spPr>
          <a:xfrm>
            <a:off x="4165600" y="6380794"/>
            <a:ext cx="3860800" cy="477211"/>
          </a:xfrm>
          <a:prstGeom prst="rect">
            <a:avLst/>
          </a:prstGeom>
        </p:spPr>
        <p:txBody>
          <a:bodyPr vert="horz" lIns="91440" tIns="45720" rIns="91440" bIns="45720" rtlCol="0" anchor="ctr"/>
          <a:lstStyle>
            <a:lvl1pPr algn="ctr">
              <a:defRPr sz="2000">
                <a:solidFill>
                  <a:schemeClr val="bg1"/>
                </a:solidFill>
              </a:defRPr>
            </a:lvl1pPr>
          </a:lstStyle>
          <a:p>
            <a:pPr defTabSz="457182" fontAlgn="base">
              <a:spcBef>
                <a:spcPct val="0"/>
              </a:spcBef>
              <a:spcAft>
                <a:spcPct val="0"/>
              </a:spcAft>
            </a:pPr>
            <a:endParaRPr lang="en-US" dirty="0">
              <a:solidFill>
                <a:prstClr val="white"/>
              </a:solidFill>
              <a:latin typeface="Arial" charset="0"/>
              <a:ea typeface="ＭＳ Ｐゴシック" charset="0"/>
            </a:endParaRPr>
          </a:p>
        </p:txBody>
      </p:sp>
    </p:spTree>
    <p:extLst>
      <p:ext uri="{BB962C8B-B14F-4D97-AF65-F5344CB8AC3E}">
        <p14:creationId xmlns:p14="http://schemas.microsoft.com/office/powerpoint/2010/main" val="101475496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hf sldNum="0" hdr="0" dt="0"/>
  <p:txStyles>
    <p:titleStyle>
      <a:lvl1pPr algn="r" defTabSz="457182" rtl="0" eaLnBrk="0" fontAlgn="base" hangingPunct="0">
        <a:spcBef>
          <a:spcPct val="0"/>
        </a:spcBef>
        <a:spcAft>
          <a:spcPct val="0"/>
        </a:spcAft>
        <a:defRPr sz="1600" kern="1200" cap="all" baseline="0">
          <a:solidFill>
            <a:srgbClr val="000000"/>
          </a:solidFill>
          <a:latin typeface="Helvetica"/>
          <a:ea typeface="ＭＳ Ｐゴシック" pitchFamily="-112" charset="-128"/>
          <a:cs typeface="Helvetica"/>
        </a:defRPr>
      </a:lvl1pPr>
      <a:lvl2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182"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363"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545"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727"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65745" indent="-365745" algn="l" defTabSz="457182" rtl="0" eaLnBrk="0" fontAlgn="base" hangingPunct="0">
        <a:spcBef>
          <a:spcPct val="20000"/>
        </a:spcBef>
        <a:spcAft>
          <a:spcPct val="0"/>
        </a:spcAft>
        <a:buClr>
          <a:srgbClr val="B60225"/>
        </a:buClr>
        <a:buFont typeface="Arial"/>
        <a:buChar char="•"/>
        <a:defRPr sz="3200" kern="1200">
          <a:solidFill>
            <a:schemeClr val="tx1"/>
          </a:solidFill>
          <a:latin typeface="Helvetica"/>
          <a:ea typeface="ＭＳ Ｐゴシック" pitchFamily="-112" charset="-128"/>
          <a:cs typeface="Helvetica"/>
        </a:defRPr>
      </a:lvl1pPr>
      <a:lvl2pPr marL="731491" indent="-365745" algn="l" defTabSz="57624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2pPr>
      <a:lvl3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499" indent="-228591"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1"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1"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5" indent="-228591" algn="l" defTabSz="4571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3"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00C8FC-016D-469A-9B1E-79F8E651B4A9}" type="datetimeFigureOut">
              <a:rPr lang="en-US" smtClean="0">
                <a:solidFill>
                  <a:prstClr val="black">
                    <a:tint val="75000"/>
                  </a:prstClr>
                </a:solidFill>
              </a:rPr>
              <a:pPr/>
              <a:t>6/11/2019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310190-F67C-4011-974C-0E0CB2E4C0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9229615"/>
      </p:ext>
    </p:extLst>
  </p:cSld>
  <p:clrMap bg1="lt1" tx1="dk1" bg2="lt2" tx2="dk2" accent1="accent1" accent2="accent2" accent3="accent3" accent4="accent4" accent5="accent5" accent6="accent6" hlink="hlink" folHlink="folHlink"/>
  <p:sldLayoutIdLst>
    <p:sldLayoutId id="214748372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00C8FC-016D-469A-9B1E-79F8E651B4A9}" type="datetimeFigureOut">
              <a:rPr lang="en-US" smtClean="0">
                <a:solidFill>
                  <a:prstClr val="black">
                    <a:tint val="75000"/>
                  </a:prstClr>
                </a:solidFill>
              </a:rPr>
              <a:pPr/>
              <a:t>6/11/2019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310190-F67C-4011-974C-0E0CB2E4C0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085349"/>
      </p:ext>
    </p:extLst>
  </p:cSld>
  <p:clrMap bg1="lt1" tx1="dk1" bg2="lt2" tx2="dk2" accent1="accent1" accent2="accent2" accent3="accent3" accent4="accent4" accent5="accent5" accent6="accent6" hlink="hlink" folHlink="folHlink"/>
  <p:sldLayoutIdLst>
    <p:sldLayoutId id="214748372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00C8FC-016D-469A-9B1E-79F8E651B4A9}" type="datetimeFigureOut">
              <a:rPr lang="en-US" smtClean="0">
                <a:solidFill>
                  <a:prstClr val="black">
                    <a:tint val="75000"/>
                  </a:prstClr>
                </a:solidFill>
              </a:rPr>
              <a:pPr/>
              <a:t>6/11/2019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310190-F67C-4011-974C-0E0CB2E4C0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433322"/>
      </p:ext>
    </p:extLst>
  </p:cSld>
  <p:clrMap bg1="lt1" tx1="dk1" bg2="lt2" tx2="dk2" accent1="accent1" accent2="accent2" accent3="accent3" accent4="accent4" accent5="accent5" accent6="accent6" hlink="hlink" folHlink="folHlink"/>
  <p:sldLayoutIdLst>
    <p:sldLayoutId id="214748372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00C8FC-016D-469A-9B1E-79F8E651B4A9}" type="datetimeFigureOut">
              <a:rPr lang="en-US" smtClean="0">
                <a:solidFill>
                  <a:prstClr val="black">
                    <a:tint val="75000"/>
                  </a:prstClr>
                </a:solidFill>
              </a:rPr>
              <a:pPr/>
              <a:t>6/11/2019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310190-F67C-4011-974C-0E0CB2E4C0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992897"/>
      </p:ext>
    </p:extLst>
  </p:cSld>
  <p:clrMap bg1="lt1" tx1="dk1" bg2="lt2" tx2="dk2" accent1="accent1" accent2="accent2" accent3="accent3" accent4="accent4" accent5="accent5" accent6="accent6" hlink="hlink" folHlink="folHlink"/>
  <p:sldLayoutIdLst>
    <p:sldLayoutId id="214748373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8.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52.xml"/><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3.xml"/><Relationship Id="rId4" Type="http://schemas.openxmlformats.org/officeDocument/2006/relationships/hyperlink" Target="https://www.surveymonkey.com/r/LI_Help"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3" Type="http://schemas.openxmlformats.org/officeDocument/2006/relationships/hyperlink" Target="https://www.walksafeli.org/" TargetMode="External"/><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436938"/>
            <a:ext cx="12192000" cy="1655762"/>
          </a:xfrm>
        </p:spPr>
        <p:txBody>
          <a:bodyPr>
            <a:normAutofit/>
          </a:bodyPr>
          <a:lstStyle/>
          <a:p>
            <a:r>
              <a:rPr lang="en-US" sz="4000" b="1" dirty="0" smtClean="0">
                <a:solidFill>
                  <a:schemeClr val="bg1"/>
                </a:solidFill>
                <a:latin typeface="GothamLight" pitchFamily="50" charset="0"/>
                <a:cs typeface="Arial" panose="020B0604020202020204" pitchFamily="34" charset="0"/>
              </a:rPr>
              <a:t>June 12, </a:t>
            </a:r>
            <a:r>
              <a:rPr lang="en-US" sz="4000" b="1" dirty="0" smtClean="0">
                <a:solidFill>
                  <a:schemeClr val="bg1"/>
                </a:solidFill>
                <a:latin typeface="GothamLight" pitchFamily="50" charset="0"/>
                <a:cs typeface="Arial" panose="020B0604020202020204" pitchFamily="34" charset="0"/>
              </a:rPr>
              <a:t>2019</a:t>
            </a:r>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2345" y="647534"/>
            <a:ext cx="7247311" cy="2689432"/>
          </a:xfrm>
          <a:prstGeom prst="rect">
            <a:avLst/>
          </a:prstGeom>
        </p:spPr>
      </p:pic>
      <p:sp>
        <p:nvSpPr>
          <p:cNvPr id="5" name="Subtitle 2"/>
          <p:cNvSpPr txBox="1">
            <a:spLocks/>
          </p:cNvSpPr>
          <p:nvPr/>
        </p:nvSpPr>
        <p:spPr>
          <a:xfrm>
            <a:off x="0" y="5521202"/>
            <a:ext cx="12192000" cy="11970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pPr>
            <a:r>
              <a:rPr lang="en-US" sz="2800" b="1" dirty="0" smtClean="0">
                <a:solidFill>
                  <a:schemeClr val="bg1"/>
                </a:solidFill>
                <a:latin typeface="GothamLight" pitchFamily="50" charset="0"/>
              </a:rPr>
              <a:t>Wii</a:t>
            </a:r>
            <a:r>
              <a:rPr lang="en-US" sz="2800" b="1" dirty="0" smtClean="0">
                <a:solidFill>
                  <a:schemeClr val="bg1"/>
                </a:solidFill>
                <a:latin typeface="GothamLight" pitchFamily="50" charset="0"/>
              </a:rPr>
              <a:t>:</a:t>
            </a:r>
            <a:r>
              <a:rPr lang="en-US" sz="2800" b="1" dirty="0" smtClean="0">
                <a:solidFill>
                  <a:schemeClr val="bg1"/>
                </a:solidFill>
                <a:latin typeface="GothamLight" pitchFamily="50" charset="0"/>
              </a:rPr>
              <a:t/>
            </a:r>
            <a:br>
              <a:rPr lang="en-US" sz="2800" b="1" dirty="0" smtClean="0">
                <a:solidFill>
                  <a:schemeClr val="bg1"/>
                </a:solidFill>
                <a:latin typeface="GothamLight" pitchFamily="50" charset="0"/>
              </a:rPr>
            </a:br>
            <a:r>
              <a:rPr lang="en-US" sz="2800" b="1" dirty="0" smtClean="0">
                <a:solidFill>
                  <a:schemeClr val="bg1"/>
                </a:solidFill>
                <a:latin typeface="GothamLight" pitchFamily="50" charset="0"/>
              </a:rPr>
              <a:t>Password</a:t>
            </a:r>
            <a:r>
              <a:rPr lang="en-US" sz="2800" b="1" dirty="0" smtClean="0">
                <a:solidFill>
                  <a:schemeClr val="bg1"/>
                </a:solidFill>
                <a:latin typeface="GothamLight" pitchFamily="50" charset="0"/>
              </a:rPr>
              <a:t>:</a:t>
            </a:r>
            <a:endParaRPr lang="en-US" sz="2800" b="1" dirty="0">
              <a:solidFill>
                <a:schemeClr val="bg1"/>
              </a:solidFill>
              <a:latin typeface="GothamLight" pitchFamily="50" charset="0"/>
            </a:endParaRPr>
          </a:p>
        </p:txBody>
      </p:sp>
    </p:spTree>
    <p:extLst>
      <p:ext uri="{BB962C8B-B14F-4D97-AF65-F5344CB8AC3E}">
        <p14:creationId xmlns:p14="http://schemas.microsoft.com/office/powerpoint/2010/main" val="2606794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5197" y="1742904"/>
            <a:ext cx="4256709" cy="295329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0072" y="1688631"/>
            <a:ext cx="2862823" cy="3061843"/>
          </a:xfrm>
          <a:prstGeom prst="rect">
            <a:avLst/>
          </a:prstGeom>
        </p:spPr>
      </p:pic>
    </p:spTree>
    <p:extLst>
      <p:ext uri="{BB962C8B-B14F-4D97-AF65-F5344CB8AC3E}">
        <p14:creationId xmlns:p14="http://schemas.microsoft.com/office/powerpoint/2010/main" val="2326971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229" t="9020" r="3595" b="6863"/>
          <a:stretch/>
        </p:blipFill>
        <p:spPr>
          <a:xfrm>
            <a:off x="2492188" y="104193"/>
            <a:ext cx="7207623" cy="6649614"/>
          </a:xfrm>
          <a:prstGeom prst="rect">
            <a:avLst/>
          </a:prstGeom>
        </p:spPr>
      </p:pic>
    </p:spTree>
    <p:extLst>
      <p:ext uri="{BB962C8B-B14F-4D97-AF65-F5344CB8AC3E}">
        <p14:creationId xmlns:p14="http://schemas.microsoft.com/office/powerpoint/2010/main" val="1484113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84351" y="1031922"/>
            <a:ext cx="11023298" cy="4794156"/>
          </a:xfrm>
          <a:prstGeom prst="rect">
            <a:avLst/>
          </a:prstGeom>
        </p:spPr>
      </p:pic>
    </p:spTree>
    <p:extLst>
      <p:ext uri="{BB962C8B-B14F-4D97-AF65-F5344CB8AC3E}">
        <p14:creationId xmlns:p14="http://schemas.microsoft.com/office/powerpoint/2010/main" val="2249799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59105" y="551329"/>
            <a:ext cx="7673789" cy="5755341"/>
          </a:xfrm>
          <a:prstGeom prst="rect">
            <a:avLst/>
          </a:prstGeom>
        </p:spPr>
      </p:pic>
    </p:spTree>
    <p:extLst>
      <p:ext uri="{BB962C8B-B14F-4D97-AF65-F5344CB8AC3E}">
        <p14:creationId xmlns:p14="http://schemas.microsoft.com/office/powerpoint/2010/main" val="4089357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rot="19685834">
            <a:off x="5930560" y="-1539027"/>
            <a:ext cx="5372326" cy="7547484"/>
          </a:xfrm>
          <a:prstGeom prst="rect">
            <a:avLst/>
          </a:prstGeom>
          <a:ln>
            <a:solidFill>
              <a:schemeClr val="tx1"/>
            </a:solidFill>
          </a:ln>
        </p:spPr>
      </p:pic>
      <p:pic>
        <p:nvPicPr>
          <p:cNvPr id="7" name="Picture 6"/>
          <p:cNvPicPr>
            <a:picLocks noChangeAspect="1"/>
          </p:cNvPicPr>
          <p:nvPr/>
        </p:nvPicPr>
        <p:blipFill>
          <a:blip r:embed="rId4"/>
          <a:stretch>
            <a:fillRect/>
          </a:stretch>
        </p:blipFill>
        <p:spPr>
          <a:xfrm rot="19670227">
            <a:off x="953487" y="-608938"/>
            <a:ext cx="5722750" cy="7660454"/>
          </a:xfrm>
          <a:prstGeom prst="rect">
            <a:avLst/>
          </a:prstGeom>
          <a:ln>
            <a:solidFill>
              <a:schemeClr val="tx1"/>
            </a:solidFill>
          </a:ln>
        </p:spPr>
      </p:pic>
    </p:spTree>
    <p:extLst>
      <p:ext uri="{BB962C8B-B14F-4D97-AF65-F5344CB8AC3E}">
        <p14:creationId xmlns:p14="http://schemas.microsoft.com/office/powerpoint/2010/main" val="3194992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urveymonkey-assets.s3.amazonaws.com/survey/175776966/f6c66dc9-0d5a-46e5-9e2d-51b50e0e2e2a.png">
            <a:extLst>
              <a:ext uri="{FF2B5EF4-FFF2-40B4-BE49-F238E27FC236}">
                <a16:creationId xmlns:a16="http://schemas.microsoft.com/office/drawing/2014/main" xmlns="" id="{D2187EDE-2198-1542-9219-4533D430DF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776" y="573086"/>
            <a:ext cx="5753890" cy="4699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2CED024B-6B5F-C248-B1F5-0847A8B9C9A3}"/>
              </a:ext>
            </a:extLst>
          </p:cNvPr>
          <p:cNvSpPr/>
          <p:nvPr/>
        </p:nvSpPr>
        <p:spPr>
          <a:xfrm>
            <a:off x="860025" y="4185672"/>
            <a:ext cx="11013282" cy="830997"/>
          </a:xfrm>
          <a:prstGeom prst="rect">
            <a:avLst/>
          </a:prstGeom>
        </p:spPr>
        <p:txBody>
          <a:bodyPr wrap="square">
            <a:spAutoFit/>
          </a:bodyPr>
          <a:lstStyle/>
          <a:p>
            <a:r>
              <a:rPr lang="en-US" sz="4800" dirty="0">
                <a:solidFill>
                  <a:prstClr val="black"/>
                </a:solidFill>
                <a:hlinkClick r:id="rId4"/>
              </a:rPr>
              <a:t>https://www.surveymonkey.com/r/LI_Help</a:t>
            </a:r>
            <a:endParaRPr lang="en-US" sz="4800" dirty="0">
              <a:solidFill>
                <a:prstClr val="black"/>
              </a:solidFill>
            </a:endParaRPr>
          </a:p>
        </p:txBody>
      </p:sp>
      <p:sp>
        <p:nvSpPr>
          <p:cNvPr id="4" name="TextBox 3">
            <a:extLst>
              <a:ext uri="{FF2B5EF4-FFF2-40B4-BE49-F238E27FC236}">
                <a16:creationId xmlns:a16="http://schemas.microsoft.com/office/drawing/2014/main" xmlns="" id="{EAABA065-F459-784C-AD68-58A106B186EA}"/>
              </a:ext>
            </a:extLst>
          </p:cNvPr>
          <p:cNvSpPr txBox="1"/>
          <p:nvPr/>
        </p:nvSpPr>
        <p:spPr>
          <a:xfrm>
            <a:off x="688181" y="1518166"/>
            <a:ext cx="10815637" cy="2308324"/>
          </a:xfrm>
          <a:prstGeom prst="rect">
            <a:avLst/>
          </a:prstGeom>
          <a:noFill/>
        </p:spPr>
        <p:txBody>
          <a:bodyPr wrap="square" rtlCol="0">
            <a:spAutoFit/>
          </a:bodyPr>
          <a:lstStyle/>
          <a:p>
            <a:pPr algn="ctr"/>
            <a:r>
              <a:rPr lang="en-US" sz="4800" b="1" dirty="0">
                <a:solidFill>
                  <a:prstClr val="black"/>
                </a:solidFill>
              </a:rPr>
              <a:t>Finding Help for </a:t>
            </a:r>
          </a:p>
          <a:p>
            <a:pPr algn="ctr"/>
            <a:r>
              <a:rPr lang="en-US" sz="4800" b="1" dirty="0">
                <a:solidFill>
                  <a:prstClr val="black"/>
                </a:solidFill>
              </a:rPr>
              <a:t>Substance Use and Addiction Disorders</a:t>
            </a:r>
          </a:p>
          <a:p>
            <a:pPr algn="ctr"/>
            <a:r>
              <a:rPr lang="en-US" sz="4800" b="1" dirty="0">
                <a:solidFill>
                  <a:prstClr val="black"/>
                </a:solidFill>
              </a:rPr>
              <a:t>on Long Island</a:t>
            </a:r>
          </a:p>
        </p:txBody>
      </p:sp>
    </p:spTree>
    <p:extLst>
      <p:ext uri="{BB962C8B-B14F-4D97-AF65-F5344CB8AC3E}">
        <p14:creationId xmlns:p14="http://schemas.microsoft.com/office/powerpoint/2010/main" val="1500621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224853" y="514350"/>
            <a:ext cx="1352550" cy="5829300"/>
          </a:xfrm>
          <a:prstGeom prst="rect">
            <a:avLst/>
          </a:prstGeom>
        </p:spPr>
      </p:pic>
    </p:spTree>
    <p:extLst>
      <p:ext uri="{BB962C8B-B14F-4D97-AF65-F5344CB8AC3E}">
        <p14:creationId xmlns:p14="http://schemas.microsoft.com/office/powerpoint/2010/main" val="2657456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106" y="6412159"/>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25419" y="1392298"/>
            <a:ext cx="10528300" cy="584775"/>
          </a:xfrm>
          <a:prstGeom prst="rect">
            <a:avLst/>
          </a:prstGeom>
          <a:noFill/>
        </p:spPr>
        <p:txBody>
          <a:bodyPr wrap="square" rtlCol="0">
            <a:spAutoFit/>
          </a:bodyPr>
          <a:lstStyle/>
          <a:p>
            <a:pPr marL="457200" indent="-457200">
              <a:spcAft>
                <a:spcPts val="1800"/>
              </a:spcAft>
              <a:buFont typeface="Arial" panose="020B0604020202020204" pitchFamily="34" charset="0"/>
              <a:buChar char="•"/>
            </a:pPr>
            <a:r>
              <a:rPr lang="en-US" sz="3200" b="1" dirty="0" smtClean="0">
                <a:solidFill>
                  <a:srgbClr val="FFFF00"/>
                </a:solidFill>
                <a:latin typeface="GothamLight" pitchFamily="50" charset="0"/>
              </a:rPr>
              <a:t>www.walksafeli.org </a:t>
            </a:r>
            <a:r>
              <a:rPr lang="en-US" sz="3200" b="1" dirty="0" smtClean="0">
                <a:solidFill>
                  <a:srgbClr val="FFFF00"/>
                </a:solidFill>
                <a:latin typeface="GothamLight" pitchFamily="50" charset="0"/>
                <a:hlinkClick r:id="rId3"/>
              </a:rPr>
              <a:t>[link]</a:t>
            </a:r>
            <a:endParaRPr lang="en-US" sz="3200" b="1" dirty="0" smtClean="0">
              <a:solidFill>
                <a:srgbClr val="FFFF00"/>
              </a:solidFill>
              <a:latin typeface="GothamLight" pitchFamily="50" charset="0"/>
              <a:cs typeface="Arial" panose="020B0604020202020204" pitchFamily="34" charset="0"/>
            </a:endParaRPr>
          </a:p>
        </p:txBody>
      </p:sp>
      <p:sp>
        <p:nvSpPr>
          <p:cNvPr id="9" name="Content Placeholder 2"/>
          <p:cNvSpPr txBox="1">
            <a:spLocks/>
          </p:cNvSpPr>
          <p:nvPr/>
        </p:nvSpPr>
        <p:spPr>
          <a:xfrm>
            <a:off x="938119" y="477464"/>
            <a:ext cx="10515600" cy="9057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dirty="0" smtClean="0">
                <a:solidFill>
                  <a:schemeClr val="bg1"/>
                </a:solidFill>
                <a:latin typeface="Calvert MT" pitchFamily="2" charset="0"/>
              </a:rPr>
              <a:t>Recognitions</a:t>
            </a:r>
            <a:endParaRPr lang="en-US" sz="5400" dirty="0" smtClean="0">
              <a:solidFill>
                <a:schemeClr val="bg1"/>
              </a:solidFill>
              <a:latin typeface="Calvert MT" pitchFamily="2" charset="0"/>
            </a:endParaRPr>
          </a:p>
        </p:txBody>
      </p:sp>
    </p:spTree>
    <p:extLst>
      <p:ext uri="{BB962C8B-B14F-4D97-AF65-F5344CB8AC3E}">
        <p14:creationId xmlns:p14="http://schemas.microsoft.com/office/powerpoint/2010/main" val="13340067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50819" y="1329525"/>
            <a:ext cx="10618881" cy="4339650"/>
          </a:xfrm>
          <a:prstGeom prst="rect">
            <a:avLst/>
          </a:prstGeom>
          <a:noFill/>
        </p:spPr>
        <p:txBody>
          <a:bodyPr wrap="square" rtlCol="0">
            <a:spAutoFit/>
          </a:bodyPr>
          <a:lstStyle/>
          <a:p>
            <a:pPr>
              <a:lnSpc>
                <a:spcPct val="150000"/>
              </a:lnSpc>
            </a:pPr>
            <a:r>
              <a:rPr lang="en-US" sz="3600" dirty="0" smtClean="0">
                <a:solidFill>
                  <a:schemeClr val="bg1"/>
                </a:solidFill>
                <a:latin typeface="Calvert MT" pitchFamily="2" charset="0"/>
              </a:rPr>
              <a:t>Wednesday</a:t>
            </a:r>
            <a:r>
              <a:rPr lang="en-US" sz="3600" dirty="0">
                <a:solidFill>
                  <a:schemeClr val="bg1"/>
                </a:solidFill>
                <a:latin typeface="Calvert MT" pitchFamily="2" charset="0"/>
              </a:rPr>
              <a:t>, August </a:t>
            </a:r>
            <a:r>
              <a:rPr lang="en-US" sz="3600" dirty="0" smtClean="0">
                <a:solidFill>
                  <a:schemeClr val="bg1"/>
                </a:solidFill>
                <a:latin typeface="Calvert MT" pitchFamily="2" charset="0"/>
              </a:rPr>
              <a:t>7</a:t>
            </a:r>
          </a:p>
          <a:p>
            <a:pPr>
              <a:lnSpc>
                <a:spcPct val="150000"/>
              </a:lnSpc>
            </a:pPr>
            <a:r>
              <a:rPr lang="en-US" sz="3600" dirty="0" smtClean="0">
                <a:solidFill>
                  <a:schemeClr val="bg1"/>
                </a:solidFill>
                <a:latin typeface="Calvert MT" pitchFamily="2" charset="0"/>
              </a:rPr>
              <a:t>Wednesday</a:t>
            </a:r>
            <a:r>
              <a:rPr lang="en-US" sz="3600" dirty="0">
                <a:solidFill>
                  <a:schemeClr val="bg1"/>
                </a:solidFill>
                <a:latin typeface="Calvert MT" pitchFamily="2" charset="0"/>
              </a:rPr>
              <a:t>, October </a:t>
            </a:r>
            <a:r>
              <a:rPr lang="en-US" sz="3600" dirty="0" smtClean="0">
                <a:solidFill>
                  <a:schemeClr val="bg1"/>
                </a:solidFill>
                <a:latin typeface="Calvert MT" pitchFamily="2" charset="0"/>
              </a:rPr>
              <a:t>16</a:t>
            </a:r>
          </a:p>
          <a:p>
            <a:pPr>
              <a:lnSpc>
                <a:spcPct val="150000"/>
              </a:lnSpc>
            </a:pPr>
            <a:r>
              <a:rPr lang="en-US" sz="3600" dirty="0" smtClean="0">
                <a:solidFill>
                  <a:schemeClr val="bg1"/>
                </a:solidFill>
                <a:latin typeface="Calvert MT" pitchFamily="2" charset="0"/>
              </a:rPr>
              <a:t>Thursday, </a:t>
            </a:r>
            <a:r>
              <a:rPr lang="en-US" sz="3600" dirty="0">
                <a:solidFill>
                  <a:schemeClr val="bg1"/>
                </a:solidFill>
                <a:latin typeface="Calvert MT" pitchFamily="2" charset="0"/>
              </a:rPr>
              <a:t>December </a:t>
            </a:r>
            <a:r>
              <a:rPr lang="en-US" sz="3600" dirty="0" smtClean="0">
                <a:solidFill>
                  <a:schemeClr val="bg1"/>
                </a:solidFill>
                <a:latin typeface="Calvert MT" pitchFamily="2" charset="0"/>
              </a:rPr>
              <a:t>12</a:t>
            </a:r>
          </a:p>
          <a:p>
            <a:pPr>
              <a:lnSpc>
                <a:spcPct val="150000"/>
              </a:lnSpc>
            </a:pPr>
            <a:endParaRPr lang="en-US" sz="3600" dirty="0">
              <a:solidFill>
                <a:schemeClr val="bg1"/>
              </a:solidFill>
              <a:latin typeface="Calvert MT" pitchFamily="2" charset="0"/>
            </a:endParaRPr>
          </a:p>
          <a:p>
            <a:pPr>
              <a:lnSpc>
                <a:spcPct val="150000"/>
              </a:lnSpc>
            </a:pPr>
            <a:r>
              <a:rPr lang="en-US" sz="4000" dirty="0" smtClean="0">
                <a:solidFill>
                  <a:srgbClr val="FFFF00"/>
                </a:solidFill>
                <a:latin typeface="Calvert MT" pitchFamily="2" charset="0"/>
              </a:rPr>
              <a:t>LIHealthCollab.eventbrite.com</a:t>
            </a:r>
            <a:r>
              <a:rPr lang="en-US" sz="3600" dirty="0" smtClean="0">
                <a:solidFill>
                  <a:schemeClr val="bg1"/>
                </a:solidFill>
                <a:latin typeface="Calvert MT" pitchFamily="2" charset="0"/>
              </a:rPr>
              <a:t> </a:t>
            </a:r>
            <a:endParaRPr lang="en-US" sz="3600" dirty="0" smtClean="0">
              <a:solidFill>
                <a:schemeClr val="bg1"/>
              </a:solidFill>
              <a:latin typeface="Calvert MT" pitchFamily="2" charset="0"/>
            </a:endParaRPr>
          </a:p>
        </p:txBody>
      </p:sp>
      <p:sp>
        <p:nvSpPr>
          <p:cNvPr id="3" name="Content Placeholder 2"/>
          <p:cNvSpPr>
            <a:spLocks noGrp="1"/>
          </p:cNvSpPr>
          <p:nvPr>
            <p:ph idx="4294967295"/>
          </p:nvPr>
        </p:nvSpPr>
        <p:spPr>
          <a:xfrm>
            <a:off x="938119" y="478568"/>
            <a:ext cx="10515600" cy="1286732"/>
          </a:xfrm>
        </p:spPr>
        <p:txBody>
          <a:bodyPr>
            <a:normAutofit/>
          </a:bodyPr>
          <a:lstStyle/>
          <a:p>
            <a:pPr marL="0" indent="0">
              <a:buNone/>
            </a:pPr>
            <a:r>
              <a:rPr lang="en-US" sz="5400" dirty="0" smtClean="0">
                <a:solidFill>
                  <a:schemeClr val="bg1"/>
                </a:solidFill>
                <a:latin typeface="Calvert MT" pitchFamily="2" charset="0"/>
              </a:rPr>
              <a:t>2019 Meeting Dates</a:t>
            </a:r>
          </a:p>
        </p:txBody>
      </p:sp>
      <p:sp>
        <p:nvSpPr>
          <p:cNvPr id="4" name="Rectangle 3"/>
          <p:cNvSpPr/>
          <p:nvPr/>
        </p:nvSpPr>
        <p:spPr>
          <a:xfrm>
            <a:off x="-85106" y="6412159"/>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55508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38119" y="478568"/>
            <a:ext cx="10515600" cy="1286732"/>
          </a:xfrm>
        </p:spPr>
        <p:txBody>
          <a:bodyPr>
            <a:normAutofit/>
          </a:bodyPr>
          <a:lstStyle/>
          <a:p>
            <a:pPr marL="0" indent="0">
              <a:buNone/>
            </a:pPr>
            <a:r>
              <a:rPr lang="en-US" sz="5400" dirty="0">
                <a:solidFill>
                  <a:schemeClr val="bg1"/>
                </a:solidFill>
                <a:latin typeface="Calvert MT" pitchFamily="2" charset="0"/>
              </a:rPr>
              <a:t>Adjournment</a:t>
            </a:r>
            <a:endParaRPr lang="en-US" sz="5400" dirty="0" smtClean="0">
              <a:solidFill>
                <a:schemeClr val="bg1"/>
              </a:solidFill>
              <a:latin typeface="Calvert MT" pitchFamily="2" charset="0"/>
            </a:endParaRPr>
          </a:p>
        </p:txBody>
      </p:sp>
      <p:sp>
        <p:nvSpPr>
          <p:cNvPr id="4" name="Rectangle 3"/>
          <p:cNvSpPr/>
          <p:nvPr/>
        </p:nvSpPr>
        <p:spPr>
          <a:xfrm>
            <a:off x="-85106" y="6412159"/>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50820" y="1329525"/>
            <a:ext cx="10515600" cy="707886"/>
          </a:xfrm>
          <a:prstGeom prst="rect">
            <a:avLst/>
          </a:prstGeom>
          <a:noFill/>
        </p:spPr>
        <p:txBody>
          <a:bodyPr wrap="square" rtlCol="0">
            <a:spAutoFit/>
          </a:bodyPr>
          <a:lstStyle/>
          <a:p>
            <a:endParaRPr lang="en-US"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31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85106" y="6412159"/>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50819" y="395544"/>
            <a:ext cx="9386981" cy="923330"/>
          </a:xfrm>
          <a:prstGeom prst="rect">
            <a:avLst/>
          </a:prstGeom>
          <a:noFill/>
        </p:spPr>
        <p:txBody>
          <a:bodyPr wrap="square" rtlCol="0">
            <a:spAutoFit/>
          </a:bodyPr>
          <a:lstStyle/>
          <a:p>
            <a:r>
              <a:rPr lang="en-US" sz="5400" dirty="0" smtClean="0">
                <a:solidFill>
                  <a:schemeClr val="bg1"/>
                </a:solidFill>
                <a:latin typeface="Calvert MT" pitchFamily="2" charset="0"/>
              </a:rPr>
              <a:t>Welcome &amp; Introductions</a:t>
            </a:r>
            <a:endParaRPr lang="en-US" sz="5400" dirty="0"/>
          </a:p>
        </p:txBody>
      </p:sp>
    </p:spTree>
    <p:extLst>
      <p:ext uri="{BB962C8B-B14F-4D97-AF65-F5344CB8AC3E}">
        <p14:creationId xmlns:p14="http://schemas.microsoft.com/office/powerpoint/2010/main" val="2133128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38119" y="516079"/>
            <a:ext cx="10515600" cy="840023"/>
          </a:xfrm>
        </p:spPr>
        <p:txBody>
          <a:bodyPr>
            <a:normAutofit/>
          </a:bodyPr>
          <a:lstStyle/>
          <a:p>
            <a:pPr marL="0" indent="0">
              <a:buNone/>
            </a:pPr>
            <a:r>
              <a:rPr lang="en-US" sz="5400" dirty="0" smtClean="0">
                <a:solidFill>
                  <a:schemeClr val="bg1"/>
                </a:solidFill>
                <a:latin typeface="Calvert MT" pitchFamily="2" charset="0"/>
              </a:rPr>
              <a:t>LIHC Updates</a:t>
            </a:r>
            <a:endParaRPr lang="en-US" sz="5400" dirty="0" smtClean="0">
              <a:solidFill>
                <a:schemeClr val="bg1"/>
              </a:solidFill>
              <a:latin typeface="Calvert MT" pitchFamily="2" charset="0"/>
            </a:endParaRPr>
          </a:p>
        </p:txBody>
      </p:sp>
      <p:sp>
        <p:nvSpPr>
          <p:cNvPr id="4" name="Rectangle 3"/>
          <p:cNvSpPr/>
          <p:nvPr/>
        </p:nvSpPr>
        <p:spPr>
          <a:xfrm>
            <a:off x="-85106" y="6412159"/>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7" name="Subtitle 2"/>
          <p:cNvSpPr txBox="1">
            <a:spLocks/>
          </p:cNvSpPr>
          <p:nvPr/>
        </p:nvSpPr>
        <p:spPr>
          <a:xfrm>
            <a:off x="938119" y="1556467"/>
            <a:ext cx="10515600" cy="11970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20000"/>
              </a:lnSpc>
              <a:buFont typeface="Arial" panose="020B0604020202020204" pitchFamily="34" charset="0"/>
              <a:buChar char="•"/>
            </a:pPr>
            <a:r>
              <a:rPr lang="en-US" sz="2800" b="1" dirty="0" smtClean="0">
                <a:solidFill>
                  <a:schemeClr val="bg1"/>
                </a:solidFill>
                <a:latin typeface="GothamLight" pitchFamily="50" charset="0"/>
              </a:rPr>
              <a:t>Walk </a:t>
            </a:r>
            <a:r>
              <a:rPr lang="en-US" sz="2800" b="1" dirty="0">
                <a:solidFill>
                  <a:schemeClr val="bg1"/>
                </a:solidFill>
                <a:latin typeface="GothamLight" pitchFamily="50" charset="0"/>
              </a:rPr>
              <a:t>With A Doc – June </a:t>
            </a:r>
            <a:r>
              <a:rPr lang="en-US" sz="2800" b="1" dirty="0" smtClean="0">
                <a:solidFill>
                  <a:schemeClr val="bg1"/>
                </a:solidFill>
                <a:latin typeface="GothamLight" pitchFamily="50" charset="0"/>
              </a:rPr>
              <a:t>30</a:t>
            </a:r>
            <a:r>
              <a:rPr lang="en-US" sz="2800" b="1" baseline="30000" dirty="0" smtClean="0">
                <a:solidFill>
                  <a:schemeClr val="bg1"/>
                </a:solidFill>
                <a:latin typeface="GothamLight" pitchFamily="50" charset="0"/>
              </a:rPr>
              <a:t>th</a:t>
            </a:r>
            <a:endParaRPr lang="en-US" sz="2800" b="1" dirty="0" smtClean="0">
              <a:solidFill>
                <a:schemeClr val="bg1"/>
              </a:solidFill>
              <a:latin typeface="GothamLight" pitchFamily="50" charset="0"/>
            </a:endParaRPr>
          </a:p>
          <a:p>
            <a:pPr marL="457200" indent="-457200" algn="l">
              <a:lnSpc>
                <a:spcPct val="120000"/>
              </a:lnSpc>
              <a:buFont typeface="Arial" panose="020B0604020202020204" pitchFamily="34" charset="0"/>
              <a:buChar char="•"/>
            </a:pPr>
            <a:r>
              <a:rPr lang="en-US" sz="2800" b="1" dirty="0" smtClean="0">
                <a:solidFill>
                  <a:schemeClr val="bg1"/>
                </a:solidFill>
                <a:latin typeface="GothamLight" pitchFamily="50" charset="0"/>
              </a:rPr>
              <a:t>Walk </a:t>
            </a:r>
            <a:r>
              <a:rPr lang="en-US" sz="2800" b="1" dirty="0">
                <a:solidFill>
                  <a:schemeClr val="bg1"/>
                </a:solidFill>
                <a:latin typeface="GothamLight" pitchFamily="50" charset="0"/>
              </a:rPr>
              <a:t>Safe Long Island </a:t>
            </a:r>
            <a:endParaRPr lang="en-US" sz="2800" b="1" dirty="0" smtClean="0">
              <a:solidFill>
                <a:schemeClr val="bg1"/>
              </a:solidFill>
              <a:latin typeface="GothamLight" pitchFamily="50" charset="0"/>
            </a:endParaRPr>
          </a:p>
          <a:p>
            <a:pPr marL="457200" indent="-457200" algn="l">
              <a:lnSpc>
                <a:spcPct val="120000"/>
              </a:lnSpc>
              <a:buFont typeface="Arial" panose="020B0604020202020204" pitchFamily="34" charset="0"/>
              <a:buChar char="•"/>
            </a:pPr>
            <a:r>
              <a:rPr lang="en-US" sz="2800" b="1" dirty="0" smtClean="0">
                <a:solidFill>
                  <a:schemeClr val="bg1"/>
                </a:solidFill>
                <a:latin typeface="GothamLight" pitchFamily="50" charset="0"/>
              </a:rPr>
              <a:t>Healthy </a:t>
            </a:r>
            <a:r>
              <a:rPr lang="en-US" sz="2800" b="1" dirty="0">
                <a:solidFill>
                  <a:schemeClr val="bg1"/>
                </a:solidFill>
                <a:latin typeface="GothamLight" pitchFamily="50" charset="0"/>
              </a:rPr>
              <a:t>Libraries project update </a:t>
            </a:r>
            <a:endParaRPr lang="en-US" sz="2800" b="1" dirty="0" smtClean="0">
              <a:solidFill>
                <a:schemeClr val="bg1"/>
              </a:solidFill>
              <a:latin typeface="GothamLight" pitchFamily="50" charset="0"/>
            </a:endParaRPr>
          </a:p>
          <a:p>
            <a:pPr marL="457200" indent="-457200" algn="l">
              <a:lnSpc>
                <a:spcPct val="120000"/>
              </a:lnSpc>
              <a:buFont typeface="Arial" panose="020B0604020202020204" pitchFamily="34" charset="0"/>
              <a:buChar char="•"/>
            </a:pPr>
            <a:r>
              <a:rPr lang="en-US" sz="2800" b="1" dirty="0" smtClean="0">
                <a:solidFill>
                  <a:schemeClr val="bg1"/>
                </a:solidFill>
                <a:latin typeface="GothamLight" pitchFamily="50" charset="0"/>
              </a:rPr>
              <a:t>CDSMP </a:t>
            </a:r>
            <a:r>
              <a:rPr lang="en-US" sz="2800" b="1" dirty="0">
                <a:solidFill>
                  <a:schemeClr val="bg1"/>
                </a:solidFill>
                <a:latin typeface="GothamLight" pitchFamily="50" charset="0"/>
              </a:rPr>
              <a:t>training </a:t>
            </a:r>
            <a:r>
              <a:rPr lang="en-US" sz="2800" b="1" dirty="0" smtClean="0">
                <a:solidFill>
                  <a:schemeClr val="bg1"/>
                </a:solidFill>
                <a:latin typeface="GothamLight" pitchFamily="50" charset="0"/>
              </a:rPr>
              <a:t>locations</a:t>
            </a:r>
          </a:p>
          <a:p>
            <a:pPr marL="457200" indent="-457200" algn="l">
              <a:lnSpc>
                <a:spcPct val="120000"/>
              </a:lnSpc>
              <a:buFont typeface="Arial" panose="020B0604020202020204" pitchFamily="34" charset="0"/>
              <a:buChar char="•"/>
            </a:pPr>
            <a:r>
              <a:rPr lang="en-US" sz="2800" b="1" dirty="0" smtClean="0">
                <a:solidFill>
                  <a:schemeClr val="bg1"/>
                </a:solidFill>
                <a:latin typeface="GothamLight" pitchFamily="50" charset="0"/>
              </a:rPr>
              <a:t>August </a:t>
            </a:r>
            <a:r>
              <a:rPr lang="en-US" sz="2800" b="1" dirty="0">
                <a:solidFill>
                  <a:schemeClr val="bg1"/>
                </a:solidFill>
                <a:latin typeface="GothamLight" pitchFamily="50" charset="0"/>
              </a:rPr>
              <a:t>&amp; October </a:t>
            </a:r>
            <a:r>
              <a:rPr lang="en-US" sz="2800" b="1" dirty="0" smtClean="0">
                <a:solidFill>
                  <a:schemeClr val="bg1"/>
                </a:solidFill>
                <a:latin typeface="GothamLight" pitchFamily="50" charset="0"/>
              </a:rPr>
              <a:t>attendees</a:t>
            </a:r>
            <a:endParaRPr lang="en-US" sz="2800" b="1" dirty="0">
              <a:solidFill>
                <a:schemeClr val="bg1"/>
              </a:solidFill>
              <a:latin typeface="GothamLight" pitchFamily="50" charset="0"/>
            </a:endParaRPr>
          </a:p>
        </p:txBody>
      </p:sp>
    </p:spTree>
    <p:extLst>
      <p:ext uri="{BB962C8B-B14F-4D97-AF65-F5344CB8AC3E}">
        <p14:creationId xmlns:p14="http://schemas.microsoft.com/office/powerpoint/2010/main" val="17292358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33718" y="2741097"/>
            <a:ext cx="10632701" cy="2772197"/>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4294967295"/>
          </p:nvPr>
        </p:nvSpPr>
        <p:spPr>
          <a:xfrm>
            <a:off x="938119" y="516079"/>
            <a:ext cx="10515600" cy="840023"/>
          </a:xfrm>
        </p:spPr>
        <p:txBody>
          <a:bodyPr anchor="ctr">
            <a:normAutofit/>
          </a:bodyPr>
          <a:lstStyle/>
          <a:p>
            <a:pPr marL="0" indent="0">
              <a:buNone/>
            </a:pPr>
            <a:r>
              <a:rPr lang="en-US" sz="5400" dirty="0" smtClean="0">
                <a:solidFill>
                  <a:schemeClr val="bg1"/>
                </a:solidFill>
                <a:latin typeface="Calvert MT" pitchFamily="2" charset="0"/>
              </a:rPr>
              <a:t>LIPHIP data capacity</a:t>
            </a:r>
            <a:endParaRPr lang="en-US" sz="5400" dirty="0" smtClean="0">
              <a:solidFill>
                <a:schemeClr val="bg1"/>
              </a:solidFill>
              <a:latin typeface="Calvert MT" pitchFamily="2" charset="0"/>
            </a:endParaRPr>
          </a:p>
        </p:txBody>
      </p:sp>
      <p:sp>
        <p:nvSpPr>
          <p:cNvPr id="4" name="Rectangle 3"/>
          <p:cNvSpPr/>
          <p:nvPr/>
        </p:nvSpPr>
        <p:spPr>
          <a:xfrm>
            <a:off x="-85106" y="6412159"/>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6" name="Rectangle 2"/>
          <p:cNvSpPr>
            <a:spLocks noChangeArrowheads="1"/>
          </p:cNvSpPr>
          <p:nvPr/>
        </p:nvSpPr>
        <p:spPr bwMode="auto">
          <a:xfrm>
            <a:off x="1748117" y="135610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819" y="2741097"/>
            <a:ext cx="10374742" cy="261327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
          <p:cNvSpPr>
            <a:spLocks noChangeArrowheads="1"/>
          </p:cNvSpPr>
          <p:nvPr/>
        </p:nvSpPr>
        <p:spPr bwMode="auto">
          <a:xfrm>
            <a:off x="950820" y="947539"/>
            <a:ext cx="105156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bg1"/>
                </a:solidFill>
                <a:effectLst/>
                <a:latin typeface="GothamLight" pitchFamily="50" charset="0"/>
                <a:ea typeface="Calibri" panose="020F0502020204030204" pitchFamily="34" charset="0"/>
                <a:cs typeface="Times New Roman" panose="02020603050405020304" pitchFamily="18" charset="0"/>
              </a:rPr>
              <a:t/>
            </a:r>
            <a:br>
              <a:rPr kumimoji="0" lang="en-US" altLang="en-US" sz="2800" b="0" i="0" u="none" strike="noStrike" cap="none" normalizeH="0" baseline="0" dirty="0" smtClean="0">
                <a:ln>
                  <a:noFill/>
                </a:ln>
                <a:solidFill>
                  <a:schemeClr val="bg1"/>
                </a:solidFill>
                <a:effectLst/>
                <a:latin typeface="GothamLight" pitchFamily="50" charset="0"/>
                <a:ea typeface="Calibri" panose="020F0502020204030204" pitchFamily="34" charset="0"/>
                <a:cs typeface="Times New Roman" panose="02020603050405020304" pitchFamily="18" charset="0"/>
              </a:rPr>
            </a:br>
            <a:r>
              <a:rPr kumimoji="0" lang="en-US" altLang="en-US" sz="2800" b="0" i="0" u="none" strike="noStrike" cap="none" normalizeH="0" baseline="0" dirty="0" smtClean="0">
                <a:ln>
                  <a:noFill/>
                </a:ln>
                <a:solidFill>
                  <a:schemeClr val="bg1"/>
                </a:solidFill>
                <a:effectLst/>
                <a:latin typeface="GothamLight" pitchFamily="50" charset="0"/>
                <a:ea typeface="Calibri" panose="020F0502020204030204" pitchFamily="34" charset="0"/>
                <a:cs typeface="Times New Roman" panose="02020603050405020304" pitchFamily="18" charset="0"/>
              </a:rPr>
              <a:t>1. </a:t>
            </a:r>
            <a:r>
              <a:rPr kumimoji="0" lang="en-US" altLang="en-US" sz="2800" b="0" i="0" u="none" strike="noStrike" cap="none" normalizeH="0" baseline="0" dirty="0" smtClean="0">
                <a:ln>
                  <a:noFill/>
                </a:ln>
                <a:solidFill>
                  <a:schemeClr val="bg1"/>
                </a:solidFill>
                <a:effectLst/>
                <a:latin typeface="GothamLight" pitchFamily="50" charset="0"/>
                <a:ea typeface="Calibri" panose="020F0502020204030204" pitchFamily="34" charset="0"/>
                <a:cs typeface="Calibri" panose="020F0502020204030204" pitchFamily="34" charset="0"/>
              </a:rPr>
              <a:t>When asked </a:t>
            </a:r>
            <a:r>
              <a:rPr kumimoji="0" lang="en-US" altLang="en-US" sz="2800" b="1" i="1" u="none" strike="noStrike" cap="none" normalizeH="0" baseline="0" dirty="0" smtClean="0">
                <a:ln>
                  <a:noFill/>
                </a:ln>
                <a:solidFill>
                  <a:schemeClr val="bg1"/>
                </a:solidFill>
                <a:effectLst/>
                <a:latin typeface="GothamLight" pitchFamily="50" charset="0"/>
                <a:ea typeface="Calibri" panose="020F0502020204030204" pitchFamily="34" charset="0"/>
                <a:cs typeface="Calibri" panose="020F0502020204030204" pitchFamily="34" charset="0"/>
              </a:rPr>
              <a:t>what the biggest ongoing health concerns in the community where you live are</a:t>
            </a:r>
            <a:r>
              <a:rPr kumimoji="0" lang="en-US" altLang="en-US" sz="2800" b="0" i="0" u="none" strike="noStrike" cap="none" normalizeH="0" baseline="0" dirty="0" smtClean="0">
                <a:ln>
                  <a:noFill/>
                </a:ln>
                <a:solidFill>
                  <a:schemeClr val="bg1"/>
                </a:solidFill>
                <a:effectLst/>
                <a:latin typeface="GothamLight" pitchFamily="50" charset="0"/>
                <a:ea typeface="Calibri" panose="020F0502020204030204" pitchFamily="34" charset="0"/>
                <a:cs typeface="Calibri" panose="020F0502020204030204" pitchFamily="34" charset="0"/>
              </a:rPr>
              <a:t>:</a:t>
            </a:r>
            <a:endParaRPr kumimoji="0" lang="en-US" altLang="en-US" sz="2800" b="0" i="0" u="none" strike="noStrike" cap="none" normalizeH="0" baseline="0" dirty="0" smtClean="0">
              <a:ln>
                <a:noFill/>
              </a:ln>
              <a:solidFill>
                <a:schemeClr val="bg1"/>
              </a:solidFill>
              <a:effectLst/>
              <a:latin typeface="GothamLight" pitchFamily="50" charset="0"/>
            </a:endParaRPr>
          </a:p>
        </p:txBody>
      </p:sp>
    </p:spTree>
    <p:extLst>
      <p:ext uri="{BB962C8B-B14F-4D97-AF65-F5344CB8AC3E}">
        <p14:creationId xmlns:p14="http://schemas.microsoft.com/office/powerpoint/2010/main" val="1403391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33718" y="2741097"/>
            <a:ext cx="10632701" cy="2772197"/>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4294967295"/>
          </p:nvPr>
        </p:nvSpPr>
        <p:spPr>
          <a:xfrm>
            <a:off x="938119" y="516079"/>
            <a:ext cx="10515600" cy="840023"/>
          </a:xfrm>
        </p:spPr>
        <p:txBody>
          <a:bodyPr anchor="ctr">
            <a:normAutofit/>
          </a:bodyPr>
          <a:lstStyle/>
          <a:p>
            <a:pPr marL="0" indent="0">
              <a:buNone/>
            </a:pPr>
            <a:r>
              <a:rPr lang="en-US" sz="5400" dirty="0" smtClean="0">
                <a:solidFill>
                  <a:schemeClr val="bg1"/>
                </a:solidFill>
                <a:latin typeface="Calvert MT" pitchFamily="2" charset="0"/>
              </a:rPr>
              <a:t>LIPHIP data capacity</a:t>
            </a:r>
            <a:endParaRPr lang="en-US" sz="5400" dirty="0" smtClean="0">
              <a:solidFill>
                <a:schemeClr val="bg1"/>
              </a:solidFill>
              <a:latin typeface="Calvert MT" pitchFamily="2" charset="0"/>
            </a:endParaRPr>
          </a:p>
        </p:txBody>
      </p:sp>
      <p:sp>
        <p:nvSpPr>
          <p:cNvPr id="4" name="Rectangle 3"/>
          <p:cNvSpPr/>
          <p:nvPr/>
        </p:nvSpPr>
        <p:spPr>
          <a:xfrm>
            <a:off x="-85106" y="6412159"/>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6" name="Rectangle 2"/>
          <p:cNvSpPr>
            <a:spLocks noChangeArrowheads="1"/>
          </p:cNvSpPr>
          <p:nvPr/>
        </p:nvSpPr>
        <p:spPr bwMode="auto">
          <a:xfrm>
            <a:off x="1748117" y="135610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 name="Rectangle 3"/>
          <p:cNvSpPr>
            <a:spLocks noChangeArrowheads="1"/>
          </p:cNvSpPr>
          <p:nvPr/>
        </p:nvSpPr>
        <p:spPr bwMode="auto">
          <a:xfrm>
            <a:off x="950820" y="947539"/>
            <a:ext cx="105156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sz="2800" b="0" i="0" u="none" strike="noStrike" cap="none" normalizeH="0" baseline="0" dirty="0" smtClean="0">
                <a:ln>
                  <a:noFill/>
                </a:ln>
                <a:solidFill>
                  <a:schemeClr val="bg1"/>
                </a:solidFill>
                <a:effectLst/>
                <a:latin typeface="GothamLight" pitchFamily="50" charset="0"/>
                <a:ea typeface="Calibri" panose="020F0502020204030204" pitchFamily="34" charset="0"/>
                <a:cs typeface="Times New Roman" panose="02020603050405020304" pitchFamily="18" charset="0"/>
              </a:rPr>
              <a:t/>
            </a:r>
            <a:br>
              <a:rPr kumimoji="0" lang="en-US" altLang="en-US" sz="2800" b="0" i="0" u="none" strike="noStrike" cap="none" normalizeH="0" baseline="0" dirty="0" smtClean="0">
                <a:ln>
                  <a:noFill/>
                </a:ln>
                <a:solidFill>
                  <a:schemeClr val="bg1"/>
                </a:solidFill>
                <a:effectLst/>
                <a:latin typeface="GothamLight" pitchFamily="50" charset="0"/>
                <a:ea typeface="Calibri" panose="020F0502020204030204" pitchFamily="34" charset="0"/>
                <a:cs typeface="Times New Roman" panose="02020603050405020304" pitchFamily="18" charset="0"/>
              </a:rPr>
            </a:br>
            <a:r>
              <a:rPr lang="en-US" altLang="en-US" sz="2800" dirty="0" smtClean="0">
                <a:solidFill>
                  <a:schemeClr val="bg1"/>
                </a:solidFill>
                <a:latin typeface="GothamLight" pitchFamily="50" charset="0"/>
                <a:ea typeface="Calibri" panose="020F0502020204030204" pitchFamily="34" charset="0"/>
                <a:cs typeface="Calibri" panose="020F0502020204030204" pitchFamily="34" charset="0"/>
              </a:rPr>
              <a:t>2. When </a:t>
            </a:r>
            <a:r>
              <a:rPr lang="en-US" altLang="en-US" sz="2800" dirty="0">
                <a:solidFill>
                  <a:schemeClr val="bg1"/>
                </a:solidFill>
                <a:latin typeface="GothamLight" pitchFamily="50" charset="0"/>
                <a:ea typeface="Calibri" panose="020F0502020204030204" pitchFamily="34" charset="0"/>
                <a:cs typeface="Calibri" panose="020F0502020204030204" pitchFamily="34" charset="0"/>
              </a:rPr>
              <a:t>asked </a:t>
            </a:r>
            <a:r>
              <a:rPr lang="en-US" altLang="en-US" sz="2800" b="1" i="1" dirty="0">
                <a:solidFill>
                  <a:schemeClr val="bg1"/>
                </a:solidFill>
                <a:latin typeface="GothamLight" pitchFamily="50" charset="0"/>
                <a:ea typeface="Calibri" panose="020F0502020204030204" pitchFamily="34" charset="0"/>
                <a:cs typeface="Calibri" panose="020F0502020204030204" pitchFamily="34" charset="0"/>
              </a:rPr>
              <a:t>what the biggest ongoing health concerns for yourself are:</a:t>
            </a:r>
            <a:endParaRPr kumimoji="0" lang="en-US" altLang="en-US" sz="2800" b="1" i="1" u="none" strike="noStrike" cap="none" normalizeH="0" baseline="0" dirty="0" smtClean="0">
              <a:ln>
                <a:noFill/>
              </a:ln>
              <a:solidFill>
                <a:schemeClr val="bg1"/>
              </a:solidFill>
              <a:effectLst/>
              <a:latin typeface="GothamLight" pitchFamily="50" charset="0"/>
            </a:endParaRPr>
          </a:p>
        </p:txBody>
      </p:sp>
      <p:pic>
        <p:nvPicPr>
          <p:cNvPr id="12" name="Picture 11"/>
          <p:cNvPicPr>
            <a:picLocks noChangeAspect="1"/>
          </p:cNvPicPr>
          <p:nvPr/>
        </p:nvPicPr>
        <p:blipFill>
          <a:blip r:embed="rId3"/>
          <a:stretch>
            <a:fillRect/>
          </a:stretch>
        </p:blipFill>
        <p:spPr>
          <a:xfrm>
            <a:off x="897032" y="2777035"/>
            <a:ext cx="10465734" cy="2619117"/>
          </a:xfrm>
          <a:prstGeom prst="rect">
            <a:avLst/>
          </a:prstGeom>
        </p:spPr>
      </p:pic>
    </p:spTree>
    <p:extLst>
      <p:ext uri="{BB962C8B-B14F-4D97-AF65-F5344CB8AC3E}">
        <p14:creationId xmlns:p14="http://schemas.microsoft.com/office/powerpoint/2010/main" val="1027402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106" y="6412159"/>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sp>
        <p:nvSpPr>
          <p:cNvPr id="11" name="Content Placeholder 2"/>
          <p:cNvSpPr txBox="1">
            <a:spLocks/>
          </p:cNvSpPr>
          <p:nvPr/>
        </p:nvSpPr>
        <p:spPr>
          <a:xfrm>
            <a:off x="938119" y="477464"/>
            <a:ext cx="10515600" cy="9057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dirty="0" smtClean="0">
                <a:solidFill>
                  <a:schemeClr val="bg1"/>
                </a:solidFill>
                <a:latin typeface="Calvert MT" pitchFamily="2" charset="0"/>
              </a:rPr>
              <a:t>Networking Break</a:t>
            </a:r>
          </a:p>
        </p:txBody>
      </p:sp>
      <p:cxnSp>
        <p:nvCxnSpPr>
          <p:cNvPr id="12" name="Straight Connector 11"/>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1005" y="1446675"/>
            <a:ext cx="9709990" cy="4854995"/>
          </a:xfrm>
          <a:prstGeom prst="rect">
            <a:avLst/>
          </a:prstGeom>
        </p:spPr>
      </p:pic>
    </p:spTree>
    <p:extLst>
      <p:ext uri="{BB962C8B-B14F-4D97-AF65-F5344CB8AC3E}">
        <p14:creationId xmlns:p14="http://schemas.microsoft.com/office/powerpoint/2010/main" val="785163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38119" y="477464"/>
            <a:ext cx="10515600" cy="905732"/>
          </a:xfrm>
        </p:spPr>
        <p:txBody>
          <a:bodyPr>
            <a:normAutofit fontScale="77500" lnSpcReduction="20000"/>
          </a:bodyPr>
          <a:lstStyle/>
          <a:p>
            <a:pPr marL="0" indent="0">
              <a:buNone/>
            </a:pPr>
            <a:r>
              <a:rPr lang="en-US" sz="5400" dirty="0">
                <a:solidFill>
                  <a:schemeClr val="bg1"/>
                </a:solidFill>
                <a:latin typeface="Calvert MT" pitchFamily="2" charset="0"/>
              </a:rPr>
              <a:t>Long Island Addiction Resource Center</a:t>
            </a:r>
            <a:endParaRPr lang="en-US" sz="5400" dirty="0" smtClean="0">
              <a:solidFill>
                <a:schemeClr val="bg1"/>
              </a:solidFill>
              <a:latin typeface="Calvert MT" pitchFamily="2" charset="0"/>
            </a:endParaRPr>
          </a:p>
        </p:txBody>
      </p:sp>
      <p:sp>
        <p:nvSpPr>
          <p:cNvPr id="4" name="Rectangle 3"/>
          <p:cNvSpPr/>
          <p:nvPr/>
        </p:nvSpPr>
        <p:spPr>
          <a:xfrm>
            <a:off x="-85106" y="6412159"/>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25419" y="1281809"/>
            <a:ext cx="10528300" cy="1938992"/>
          </a:xfrm>
          <a:prstGeom prst="rect">
            <a:avLst/>
          </a:prstGeom>
          <a:noFill/>
        </p:spPr>
        <p:txBody>
          <a:bodyPr wrap="square" rtlCol="0">
            <a:spAutoFit/>
          </a:bodyPr>
          <a:lstStyle/>
          <a:p>
            <a:r>
              <a:rPr lang="en-US" sz="4000" b="1" dirty="0">
                <a:solidFill>
                  <a:schemeClr val="bg1"/>
                </a:solidFill>
                <a:latin typeface="GothamLight" pitchFamily="50" charset="0"/>
                <a:cs typeface="Arial" panose="020B0604020202020204" pitchFamily="34" charset="0"/>
              </a:rPr>
              <a:t>S</a:t>
            </a:r>
            <a:r>
              <a:rPr lang="en-US" sz="4000" b="1" dirty="0" smtClean="0">
                <a:solidFill>
                  <a:schemeClr val="bg1"/>
                </a:solidFill>
                <a:latin typeface="GothamLight" pitchFamily="50" charset="0"/>
                <a:cs typeface="Arial" panose="020B0604020202020204" pitchFamily="34" charset="0"/>
              </a:rPr>
              <a:t>hari Santoriello</a:t>
            </a:r>
          </a:p>
          <a:p>
            <a:r>
              <a:rPr lang="en-US" sz="4000" b="1" dirty="0" smtClean="0">
                <a:solidFill>
                  <a:schemeClr val="bg1"/>
                </a:solidFill>
                <a:latin typeface="GothamLight" pitchFamily="50" charset="0"/>
                <a:cs typeface="Arial" panose="020B0604020202020204" pitchFamily="34" charset="0"/>
              </a:rPr>
              <a:t>Program Coordinator, LI-ARC</a:t>
            </a:r>
            <a:endParaRPr lang="en-US" sz="4000" b="1" dirty="0">
              <a:solidFill>
                <a:schemeClr val="bg1"/>
              </a:solidFill>
              <a:latin typeface="GothamLight" pitchFamily="50" charset="0"/>
              <a:cs typeface="Arial" panose="020B0604020202020204" pitchFamily="34" charset="0"/>
            </a:endParaRPr>
          </a:p>
          <a:p>
            <a:r>
              <a:rPr lang="en-US" sz="4000" dirty="0">
                <a:solidFill>
                  <a:srgbClr val="FFFF00"/>
                </a:solidFill>
                <a:latin typeface="Calvert MT" pitchFamily="2" charset="0"/>
                <a:cs typeface="Arial" panose="020B0604020202020204" pitchFamily="34" charset="0"/>
              </a:rPr>
              <a:t>shari@hugsinc.org</a:t>
            </a:r>
          </a:p>
        </p:txBody>
      </p:sp>
    </p:spTree>
    <p:extLst>
      <p:ext uri="{BB962C8B-B14F-4D97-AF65-F5344CB8AC3E}">
        <p14:creationId xmlns:p14="http://schemas.microsoft.com/office/powerpoint/2010/main" val="17646768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229" t="9020" r="3595" b="6863"/>
          <a:stretch/>
        </p:blipFill>
        <p:spPr>
          <a:xfrm>
            <a:off x="2492188" y="104193"/>
            <a:ext cx="7207623" cy="6649614"/>
          </a:xfrm>
          <a:prstGeom prst="rect">
            <a:avLst/>
          </a:prstGeom>
        </p:spPr>
      </p:pic>
    </p:spTree>
    <p:extLst>
      <p:ext uri="{BB962C8B-B14F-4D97-AF65-F5344CB8AC3E}">
        <p14:creationId xmlns:p14="http://schemas.microsoft.com/office/powerpoint/2010/main" val="1196992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224853" y="514350"/>
            <a:ext cx="1352550" cy="5829300"/>
          </a:xfrm>
          <a:prstGeom prst="rect">
            <a:avLst/>
          </a:prstGeom>
        </p:spPr>
      </p:pic>
    </p:spTree>
    <p:extLst>
      <p:ext uri="{BB962C8B-B14F-4D97-AF65-F5344CB8AC3E}">
        <p14:creationId xmlns:p14="http://schemas.microsoft.com/office/powerpoint/2010/main" val="30913438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D9EA9168-6380-4A4B-BAFC-B25283423917}" vid="{0C9C84E2-3894-4729-A5AA-B2F6D66ADA7D}"/>
    </a:ext>
  </a:ext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Suffolk Care Collabora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uffolk Care Collabora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Suffolk Care Collabora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Suffolk Care Collabora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LIHC theme</Template>
  <TotalTime>1241</TotalTime>
  <Words>808</Words>
  <Application>Microsoft Office PowerPoint</Application>
  <PresentationFormat>Widescreen</PresentationFormat>
  <Paragraphs>67</Paragraphs>
  <Slides>19</Slides>
  <Notes>10</Notes>
  <HiddenSlides>0</HiddenSlides>
  <MMClips>0</MMClips>
  <ScaleCrop>false</ScaleCrop>
  <HeadingPairs>
    <vt:vector size="6" baseType="variant">
      <vt:variant>
        <vt:lpstr>Fonts Used</vt:lpstr>
      </vt:variant>
      <vt:variant>
        <vt:i4>9</vt:i4>
      </vt:variant>
      <vt:variant>
        <vt:lpstr>Theme</vt:lpstr>
      </vt:variant>
      <vt:variant>
        <vt:i4>14</vt:i4>
      </vt:variant>
      <vt:variant>
        <vt:lpstr>Slide Titles</vt:lpstr>
      </vt:variant>
      <vt:variant>
        <vt:i4>19</vt:i4>
      </vt:variant>
    </vt:vector>
  </HeadingPairs>
  <TitlesOfParts>
    <vt:vector size="42" baseType="lpstr">
      <vt:lpstr>Calvert MT</vt:lpstr>
      <vt:lpstr>Calibri</vt:lpstr>
      <vt:lpstr>Courier New</vt:lpstr>
      <vt:lpstr>Helvetica</vt:lpstr>
      <vt:lpstr>Times New Roman</vt:lpstr>
      <vt:lpstr>GothamLight</vt:lpstr>
      <vt:lpstr>Arial</vt:lpstr>
      <vt:lpstr>Calibri Light</vt:lpstr>
      <vt:lpstr>ＭＳ Ｐゴシック</vt:lpstr>
      <vt:lpstr>Office Theme</vt:lpstr>
      <vt:lpstr>4_Suffolk Care Collaborative</vt:lpstr>
      <vt:lpstr>Suffolk Care Collaborative</vt:lpstr>
      <vt:lpstr>1_Suffolk Care Collaborative</vt:lpstr>
      <vt:lpstr>2_Suffolk Care Collaborative</vt:lpstr>
      <vt:lpstr>1_Office Theme</vt:lpstr>
      <vt:lpstr>2_Office Theme</vt:lpstr>
      <vt:lpstr>3_Office Theme</vt:lpstr>
      <vt:lpstr>4_Office Theme</vt:lpstr>
      <vt:lpstr>5_Office Theme</vt:lpstr>
      <vt:lpstr>6_Office Theme</vt:lpstr>
      <vt:lpstr>7_Office Theme</vt:lpstr>
      <vt:lpstr>8_Office Theme</vt:lpstr>
      <vt:lpstr>9_Office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Healthcare Association of New York State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Whitehead</dc:creator>
  <cp:lastModifiedBy>Kimberly Whitehead</cp:lastModifiedBy>
  <cp:revision>156</cp:revision>
  <dcterms:created xsi:type="dcterms:W3CDTF">2018-02-13T19:49:59Z</dcterms:created>
  <dcterms:modified xsi:type="dcterms:W3CDTF">2019-06-11T15:53:45Z</dcterms:modified>
</cp:coreProperties>
</file>